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s/comment1.xml" ContentType="application/vnd.openxmlformats-officedocument.presentationml.comments+xml"/>
  <Override PartName="/ppt/slides/slide4.xml" ContentType="application/vnd.openxmlformats-officedocument.presentationml.slide+xml"/>
  <Override PartName="/ppt/comments/comment2.xml" ContentType="application/vnd.openxmlformats-officedocument.presentationml.comments+xml"/>
  <Override PartName="/ppt/slides/slide5.xml" ContentType="application/vnd.openxmlformats-officedocument.presentationml.slide+xml"/>
  <Override PartName="/ppt/comments/comment3.xml" ContentType="application/vnd.openxmlformats-officedocument.presentationml.comments+xml"/>
  <Override PartName="/ppt/slides/slide6.xml" ContentType="application/vnd.openxmlformats-officedocument.presentationml.slide+xml"/>
  <Override PartName="/ppt/comments/comment4.xml" ContentType="application/vnd.openxmlformats-officedocument.presentationml.comments+xml"/>
  <Override PartName="/ppt/slides/slide7.xml" ContentType="application/vnd.openxmlformats-officedocument.presentationml.slide+xml"/>
  <Override PartName="/ppt/comments/comment5.xml" ContentType="application/vnd.openxmlformats-officedocument.presentationml.comments+xml"/>
  <Override PartName="/ppt/slides/slide8.xml" ContentType="application/vnd.openxmlformats-officedocument.presentationml.slide+xml"/>
  <Override PartName="/ppt/comments/comment6.xml" ContentType="application/vnd.openxmlformats-officedocument.presentationml.comments+xml"/>
  <Override PartName="/ppt/slides/slide9.xml" ContentType="application/vnd.openxmlformats-officedocument.presentationml.slide+xml"/>
  <Override PartName="/ppt/comments/comment7.xml" ContentType="application/vnd.openxmlformats-officedocument.presentationml.comments+xml"/>
  <Override PartName="/ppt/slides/slide10.xml" ContentType="application/vnd.openxmlformats-officedocument.presentationml.slide+xml"/>
  <Override PartName="/ppt/comments/comment8.xml" ContentType="application/vnd.openxmlformats-officedocument.presentationml.comments+xml"/>
  <Override PartName="/ppt/slides/slide11.xml" ContentType="application/vnd.openxmlformats-officedocument.presentationml.slide+xml"/>
  <Override PartName="/ppt/comments/comment9.xml" ContentType="application/vnd.openxmlformats-officedocument.presentationml.comments+xml"/>
  <Override PartName="/ppt/slides/slide12.xml" ContentType="application/vnd.openxmlformats-officedocument.presentationml.slide+xml"/>
  <Override PartName="/ppt/comments/comment10.xml" ContentType="application/vnd.openxmlformats-officedocument.presentationml.comments+xml"/>
  <Override PartName="/ppt/slides/slide13.xml" ContentType="application/vnd.openxmlformats-officedocument.presentationml.slide+xml"/>
  <Override PartName="/ppt/comments/comment11.xml" ContentType="application/vnd.openxmlformats-officedocument.presentationml.comments+xml"/>
  <Override PartName="/ppt/slides/slide14.xml" ContentType="application/vnd.openxmlformats-officedocument.presentationml.slide+xml"/>
  <Override PartName="/ppt/comments/comment12.xml" ContentType="application/vnd.openxmlformats-officedocument.presentationml.comment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s/comment13.xml" ContentType="application/vnd.openxmlformats-officedocument.presentationml.comments+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2"/>
    <p:sldId id="260" r:id="rId14"/>
    <p:sldId id="261" r:id="rId16"/>
    <p:sldId id="262" r:id="rId18"/>
    <p:sldId id="263" r:id="rId20"/>
    <p:sldId id="264" r:id="rId22"/>
    <p:sldId id="265" r:id="rId24"/>
    <p:sldId id="266" r:id="rId26"/>
    <p:sldId id="267" r:id="rId28"/>
    <p:sldId id="268" r:id="rId30"/>
    <p:sldId id="269" r:id="rId32"/>
    <p:sldId id="270" r:id="rId34"/>
    <p:sldId id="271" r:id="rId35"/>
    <p:sldId id="272" r:id="rId36"/>
    <p:sldId id="273" r:id="rId37"/>
    <p:sldId id="274" r:id="rId38"/>
    <p:sldId id="275" r:id="rId39"/>
    <p:sldId id="276" r:id="rId41"/>
    <p:sldId id="277"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Олег Буршинов" initials="ОБ" lastIdx="13"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b="def" i="def"/>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b="def" i="def"/>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b="def" i="def"/>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b="def" i="def"/>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b="def" i="def"/>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b="def" i="def"/>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comments" Target="comments/comment1.xml"/><Relationship Id="rId12" Type="http://schemas.openxmlformats.org/officeDocument/2006/relationships/slide" Target="slides/slide4.xml"/><Relationship Id="rId13" Type="http://schemas.openxmlformats.org/officeDocument/2006/relationships/comments" Target="comments/comment2.xml"/><Relationship Id="rId14" Type="http://schemas.openxmlformats.org/officeDocument/2006/relationships/slide" Target="slides/slide5.xml"/><Relationship Id="rId15" Type="http://schemas.openxmlformats.org/officeDocument/2006/relationships/comments" Target="comments/comment3.xml"/><Relationship Id="rId16" Type="http://schemas.openxmlformats.org/officeDocument/2006/relationships/slide" Target="slides/slide6.xml"/><Relationship Id="rId17" Type="http://schemas.openxmlformats.org/officeDocument/2006/relationships/comments" Target="comments/comment4.xml"/><Relationship Id="rId18" Type="http://schemas.openxmlformats.org/officeDocument/2006/relationships/slide" Target="slides/slide7.xml"/><Relationship Id="rId19" Type="http://schemas.openxmlformats.org/officeDocument/2006/relationships/comments" Target="comments/comment5.xml"/><Relationship Id="rId20" Type="http://schemas.openxmlformats.org/officeDocument/2006/relationships/slide" Target="slides/slide8.xml"/><Relationship Id="rId21" Type="http://schemas.openxmlformats.org/officeDocument/2006/relationships/comments" Target="comments/comment6.xml"/><Relationship Id="rId22" Type="http://schemas.openxmlformats.org/officeDocument/2006/relationships/slide" Target="slides/slide9.xml"/><Relationship Id="rId23" Type="http://schemas.openxmlformats.org/officeDocument/2006/relationships/comments" Target="comments/comment7.xml"/><Relationship Id="rId24" Type="http://schemas.openxmlformats.org/officeDocument/2006/relationships/slide" Target="slides/slide10.xml"/><Relationship Id="rId25" Type="http://schemas.openxmlformats.org/officeDocument/2006/relationships/comments" Target="comments/comment8.xml"/><Relationship Id="rId26" Type="http://schemas.openxmlformats.org/officeDocument/2006/relationships/slide" Target="slides/slide11.xml"/><Relationship Id="rId27" Type="http://schemas.openxmlformats.org/officeDocument/2006/relationships/comments" Target="comments/comment9.xml"/><Relationship Id="rId28" Type="http://schemas.openxmlformats.org/officeDocument/2006/relationships/slide" Target="slides/slide12.xml"/><Relationship Id="rId29" Type="http://schemas.openxmlformats.org/officeDocument/2006/relationships/comments" Target="comments/comment10.xml"/><Relationship Id="rId30" Type="http://schemas.openxmlformats.org/officeDocument/2006/relationships/slide" Target="slides/slide13.xml"/><Relationship Id="rId31" Type="http://schemas.openxmlformats.org/officeDocument/2006/relationships/comments" Target="comments/comment11.xml"/><Relationship Id="rId32" Type="http://schemas.openxmlformats.org/officeDocument/2006/relationships/slide" Target="slides/slide14.xml"/><Relationship Id="rId33" Type="http://schemas.openxmlformats.org/officeDocument/2006/relationships/comments" Target="comments/comment12.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40" Type="http://schemas.openxmlformats.org/officeDocument/2006/relationships/comments" Target="comments/comment13.xml"/><Relationship Id="rId41" Type="http://schemas.openxmlformats.org/officeDocument/2006/relationships/slide" Target="slides/slide21.xml"/><Relationship Id="rId42" Type="http://schemas.openxmlformats.org/officeDocument/2006/relationships/slide" Target="slides/slide22.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0:42:51.434" idx="1">
    <p:pos x="668" y="669"/>
    <p:text>Какой путь проходит код? Какие преграды стоят на его пути? Что несет этот код? Уверены ли мы, что готовы отпустить его в этот путь? Может ли он содержать дефекты? Это может привести к тому, что эти дефекты как кольцо у хоббита может уничтожить всех в средиземье? Если думать о дефектах в таком ключе, это приведет к тому, что путешествие будет наполнено страхом! И не каждый коммит отважится отправится на прод!</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1T00:11:04.403" idx="10">
    <p:pos x="1224" y="942"/>
    <p:text>Код по стейджам идет на пром, 
Тестеры Находят ошибки и говорят ПО (менеджменту), Менеджмент сравнивает скорость выхода новой фичи с количеством ошибок и  решает выкладывать такой релиз или нет.  А не тестеровщик принемает это решение!
 тестирование показывает наличие ошибок, но не их отсутствие. Дейкстра</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1T00:23:46.515" idx="11">
    <p:pos x="2071" y="1184"/>
    <p:text>Получать отклик от конечных ползователй
Продакшен не закрытый черный ящик.
sentry.io агрегатор эксепшонов и конвертор в тикеты в джире</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1T00:26:39.329" idx="12">
    <p:pos x="3653" y="2217"/>
    <p:text>Баг репорты это хорошо
По шагам решать проблемы
репортить пролемы тех долга
решать их
итеративно
Платят за баги (нашел ошибку получи вознаграждение)
даже свои ошибки!!!
Либо код либо баг - больше нет сущностей.
Интенсивно пиши код! Приноси побольше.
</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1T19:42:34.065" idx="13">
    <p:pos x="312" y="298"/>
    <p:text>джава агент упрощает интеграцию в процессе тестирования и открывает путь к поддержке  jvm языков 
В саму версию джавы привностятся изменения которые добавляют синтаксис и расширяют возможности 
Jep 325 Switch Expression, jep 326 Raw string literals - JDK 12 
Так как это не меняет байткод это не меняет подход.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0:56:04.910" idx="2">
    <p:pos x="881" y="233"/>
    <p:text>Программист не должен боятся своих ошибок! Боязнь поломать промышленную среду не должна стоять на вершине над разработчиком. Мы не хотим это трогать. Кому это знакомо?</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1:14:05.561" idx="3">
    <p:pos x="1642" y="915"/>
    <p:text> Страх сделать баг. Это ведет к затерянным или тухнущим веткам - код который выбрасываются. Бранчинг, мастер боится принять код. Растет тех долг, рефакторинг откладывается. Что работает то не трогай. Боязнь экспериментов. Скучная рутина, Это не верно. Лучше ломать. Если в комманде витает дух страха, боязнь повалить пром, хороший разработчик уходит. Так же это приводит к стресу. Оставляем в голове на ночь, на отпуск, ответсвенность о том, что все может сломаться. я буду виноват. Стрес это то что помогает в момент опастности, но короткострочное. Дистресс не уходит - усталость, депрессея. Мы постоянно отвечаем за все, за все все возможные варинты исхода. Этот стрес не уходит. Он должен уходить. 
Этот подход не приводит к качеству софта</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1:24:15.010" idx="4">
    <p:pos x="827" y="3036"/>
    <p:text>для повышения качества софта требуется не изменения в людях, а изменеия в процессе. Любой средний человек должен иметь возможность спокойно вносить правки проект, привнося этим повышение качество и доставляя пользу в продукт. Как выстроен процесс контроля качества? Кого задевает, что не я главный а кодовая база? мои предпочтения или встроенный процесс доставки кода?</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2:50:57.135" idx="5">
    <p:pos x="3136" y="2512"/>
    <p:text>Этот путь кода от коммита до прода
</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2:52:40.439" idx="6">
    <p:pos x="3571" y="2881"/>
    <p:text>Любой практически проект приходит к примерно такой конфигурации.
Тестировщики, очень важны, даже более важны остальных.
мобилки, энтерпрайз, ветвится иногда,
</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3:00:27.849" idx="7">
    <p:pos x="2837" y="1410"/>
    <p:text>Усилия на прохода кода до боя должны быть существенно ниже чем усилия на отклонение кода
Чем интенсивно мешаем это сделать, тем больше качество. Это снижает страх программиста, отбраковка того, что не должно попасть в продуктив.  Сила воздействия снижает нагрузку на программиста.  Делать реджект автоматом. Не глядя кто это коммитит.  Green blue deployment
континиус интегрейшен (vcs for all code, liquibase infrastructure as code) с настроеными Quality Gates  Континиус деливери </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3:23:41.530" idx="8">
    <p:pos x="1210" y="3356"/>
    <p:text>Не менаджер, не ПО, говорит, как я не прав, а сам пайплайн. Очень трудно внести плохие изменения.
Виноват процесс, что позволил внести изменения, а не разработчик! Все, что нужно дорабатывать процесс. Это основной актив команды при выпуске продукта. Умный, строгий, поддерживаемый. Тестеровщики на стейджах, а код еще к ним не попал! На этом этапе ловится технические проблемы! Функциональные ошибки отлавливаются на более позднем этапе.
Если код легко минует этот этап, значит есть проблемы! Значит мы верим разработчику, значит ответственность на нем а не на пайпе. Мы копаем яму.    Статический анализ, стиль, чек на разные примитивные проблемы.   </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8-11-10T23:36:36.739" idx="9">
    <p:pos x="4133" y="2785"/>
    <p:text>Код ревью, байткод ревью
Жесткий статик анализ, который реджектит без правки влитие кода, правила
Ковередж тестами
Если джун коммитнул не валидный код в бранч и убил пром, он не виноват виноват пайплайн
Если падает покрытие кода, значит, что-то идет не так.
Строгий ковередж - ради цифры 100 ерунду тестируют
Я настрою ковередж контроль, что бы он вливался ниже определенной планки,
В крупном проекте не может быть 100 процентов
Мьютейшен ковередж - позволяет ломать код - мутанты, + меняет на -
и после провяет, если после мутации все еще большой набор тестов проходит, значит тесты не чувствительно написаны, и проверяет не глубоко. Не чувствуют мутантов (это дорогое тестирование) 
Большие прокты это плохо, они медленне проходят пайп, лучше разделять на более мелкие проекты.
Плагины вычитывание депендансис. Мавен дубликейт плагин, мавен энфорсер.
Затруднять работу программиста.
Ворненги при компиляции - это надо в компайлер плагине крешить билд, это сигнал закручивать гайки</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Заголовок и подзаголовок">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Текст заголовка"/>
          <p:cNvSpPr txBox="1"/>
          <p:nvPr>
            <p:ph type="title"/>
          </p:nvPr>
        </p:nvSpPr>
        <p:spPr>
          <a:xfrm>
            <a:off x="825500" y="1879600"/>
            <a:ext cx="11836400" cy="2603500"/>
          </a:xfrm>
          <a:prstGeom prst="rect">
            <a:avLst/>
          </a:prstGeom>
          <a:effectLst>
            <a:outerShdw sx="100000" sy="100000" kx="0" ky="0" algn="b" rotWithShape="0" blurRad="25400" dist="38100" dir="2700000">
              <a:srgbClr val="6D625D">
                <a:alpha val="90000"/>
              </a:srgbClr>
            </a:outerShdw>
          </a:effectLst>
        </p:spPr>
        <p:txBody>
          <a:bodyPr anchor="b"/>
          <a:lstStyle>
            <a:lvl1pPr>
              <a:defRPr sz="8000">
                <a:solidFill>
                  <a:srgbClr val="BEA56D"/>
                </a:solidFill>
                <a:effectLst>
                  <a:outerShdw sx="100000" sy="100000" kx="0" ky="0" algn="b" rotWithShape="0" blurRad="38100" dist="25400" dir="15900000">
                    <a:srgbClr val="000000">
                      <a:alpha val="90000"/>
                    </a:srgbClr>
                  </a:outerShdw>
                </a:effectLst>
              </a:defRPr>
            </a:lvl1pPr>
          </a:lstStyle>
          <a:p>
            <a:pPr/>
            <a:r>
              <a:t>Текст заголовка</a:t>
            </a:r>
          </a:p>
        </p:txBody>
      </p:sp>
      <p:sp>
        <p:nvSpPr>
          <p:cNvPr id="13" name="Уровень текста 1…"/>
          <p:cNvSpPr txBox="1"/>
          <p:nvPr>
            <p:ph type="body" sz="quarter" idx="1"/>
          </p:nvPr>
        </p:nvSpPr>
        <p:spPr>
          <a:xfrm>
            <a:off x="825500" y="5346700"/>
            <a:ext cx="11836400" cy="1854200"/>
          </a:xfrm>
          <a:prstGeom prst="rect">
            <a:avLst/>
          </a:prstGeom>
          <a:effectLst>
            <a:outerShdw sx="100000" sy="100000" kx="0" ky="0" algn="b" rotWithShape="0" blurRad="25400" dist="38100" dir="2700000">
              <a:srgbClr val="6D625D">
                <a:alpha val="90000"/>
              </a:srgbClr>
            </a:outerShdw>
          </a:effectLst>
        </p:spPr>
        <p:txBody>
          <a:bodyPr anchor="t"/>
          <a:lstStyle>
            <a:lvl1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1pPr>
            <a:lvl2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2pPr>
            <a:lvl3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3pPr>
            <a:lvl4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4pPr>
            <a:lvl5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 name="Номер слайда"/>
          <p:cNvSpPr txBox="1"/>
          <p:nvPr>
            <p:ph type="sldNum" sz="quarter" idx="2"/>
          </p:nvPr>
        </p:nvSpPr>
        <p:spPr>
          <a:xfrm>
            <a:off x="6565899" y="90296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Цитата">
    <p:spTree>
      <p:nvGrpSpPr>
        <p:cNvPr id="1" name=""/>
        <p:cNvGrpSpPr/>
        <p:nvPr/>
      </p:nvGrpSpPr>
      <p:grpSpPr>
        <a:xfrm>
          <a:off x="0" y="0"/>
          <a:ext cx="0" cy="0"/>
          <a:chOff x="0" y="0"/>
          <a:chExt cx="0" cy="0"/>
        </a:xfrm>
      </p:grpSpPr>
      <p:sp>
        <p:nvSpPr>
          <p:cNvPr id="95" name="— Иван Арсентьев"/>
          <p:cNvSpPr txBox="1"/>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i="1" sz="3200"/>
            </a:lvl1pPr>
          </a:lstStyle>
          <a:p>
            <a:pPr/>
            <a:r>
              <a:t>— Иван Арсентьев</a:t>
            </a:r>
          </a:p>
        </p:txBody>
      </p:sp>
      <p:sp>
        <p:nvSpPr>
          <p:cNvPr id="96" name="«Место ввода цитаты»."/>
          <p:cNvSpPr txBox="1"/>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i="1" sz="4000"/>
            </a:lvl1pPr>
          </a:lstStyle>
          <a:p>
            <a:pPr/>
            <a:r>
              <a:t>«Место ввода цитаты».</a:t>
            </a:r>
          </a:p>
        </p:txBody>
      </p:sp>
      <p:sp>
        <p:nvSpPr>
          <p:cNvPr id="9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p:spTree>
      <p:nvGrpSpPr>
        <p:cNvPr id="1" name=""/>
        <p:cNvGrpSpPr/>
        <p:nvPr/>
      </p:nvGrpSpPr>
      <p:grpSpPr>
        <a:xfrm>
          <a:off x="0" y="0"/>
          <a:ext cx="0" cy="0"/>
          <a:chOff x="0" y="0"/>
          <a:chExt cx="0" cy="0"/>
        </a:xfrm>
      </p:grpSpPr>
      <p:sp>
        <p:nvSpPr>
          <p:cNvPr id="104" name="Изображение"/>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p:spTree>
      <p:nvGrpSpPr>
        <p:cNvPr id="1" name=""/>
        <p:cNvGrpSpPr/>
        <p:nvPr/>
      </p:nvGrpSpPr>
      <p:grpSpPr>
        <a:xfrm>
          <a:off x="0" y="0"/>
          <a:ext cx="0" cy="0"/>
          <a:chOff x="0" y="0"/>
          <a:chExt cx="0" cy="0"/>
        </a:xfrm>
      </p:grpSpPr>
      <p:sp>
        <p:nvSpPr>
          <p:cNvPr id="11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Внутренняя обложка">
    <p:spTree>
      <p:nvGrpSpPr>
        <p:cNvPr id="1" name=""/>
        <p:cNvGrpSpPr/>
        <p:nvPr/>
      </p:nvGrpSpPr>
      <p:grpSpPr>
        <a:xfrm>
          <a:off x="0" y="0"/>
          <a:ext cx="0" cy="0"/>
          <a:chOff x="0" y="0"/>
          <a:chExt cx="0" cy="0"/>
        </a:xfrm>
      </p:grpSpPr>
      <p:sp>
        <p:nvSpPr>
          <p:cNvPr id="21" name="108150108_3243x2163.jpeg"/>
          <p:cNvSpPr/>
          <p:nvPr>
            <p:ph type="pic" idx="13"/>
          </p:nvPr>
        </p:nvSpPr>
        <p:spPr>
          <a:xfrm>
            <a:off x="749300" y="812800"/>
            <a:ext cx="11480800" cy="6223000"/>
          </a:xfrm>
          <a:prstGeom prst="rect">
            <a:avLst/>
          </a:prstGeom>
          <a:ln w="9525">
            <a:round/>
          </a:ln>
        </p:spPr>
        <p:txBody>
          <a:bodyPr lIns="91439" tIns="45719" rIns="91439" bIns="45719" anchor="t">
            <a:noAutofit/>
          </a:bodyPr>
          <a:lstStyle/>
          <a:p>
            <a:pPr/>
          </a:p>
        </p:txBody>
      </p:sp>
      <p:sp>
        <p:nvSpPr>
          <p:cNvPr id="22" name="Текст заголовка"/>
          <p:cNvSpPr txBox="1"/>
          <p:nvPr>
            <p:ph type="title"/>
          </p:nvPr>
        </p:nvSpPr>
        <p:spPr>
          <a:xfrm>
            <a:off x="762000" y="7035800"/>
            <a:ext cx="11480800" cy="1346200"/>
          </a:xfrm>
          <a:prstGeom prst="rect">
            <a:avLst/>
          </a:prstGeom>
        </p:spPr>
        <p:txBody>
          <a:bodyPr/>
          <a:lstStyle/>
          <a:p>
            <a:pPr/>
            <a:r>
              <a:t>Текст заголовка</a:t>
            </a:r>
          </a:p>
        </p:txBody>
      </p:sp>
      <p:sp>
        <p:nvSpPr>
          <p:cNvPr id="23" name="Уровень текста 1…"/>
          <p:cNvSpPr txBox="1"/>
          <p:nvPr>
            <p:ph type="body" sz="quarter" idx="1"/>
          </p:nvPr>
        </p:nvSpPr>
        <p:spPr>
          <a:xfrm>
            <a:off x="762000" y="8382000"/>
            <a:ext cx="11480800" cy="952500"/>
          </a:xfrm>
          <a:prstGeom prst="rect">
            <a:avLst/>
          </a:prstGeom>
        </p:spPr>
        <p:txBody>
          <a:bodyPr/>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4" name="Номер слайда"/>
          <p:cNvSpPr txBox="1"/>
          <p:nvPr>
            <p:ph type="sldNum" sz="quarter" idx="2"/>
          </p:nvPr>
        </p:nvSpPr>
        <p:spPr>
          <a:xfrm>
            <a:off x="6324599" y="9143999"/>
            <a:ext cx="342901" cy="355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по центру">
    <p:spTree>
      <p:nvGrpSpPr>
        <p:cNvPr id="1" name=""/>
        <p:cNvGrpSpPr/>
        <p:nvPr/>
      </p:nvGrpSpPr>
      <p:grpSpPr>
        <a:xfrm>
          <a:off x="0" y="0"/>
          <a:ext cx="0" cy="0"/>
          <a:chOff x="0" y="0"/>
          <a:chExt cx="0" cy="0"/>
        </a:xfrm>
      </p:grpSpPr>
      <p:sp>
        <p:nvSpPr>
          <p:cNvPr id="31" name="Текст заголовка"/>
          <p:cNvSpPr txBox="1"/>
          <p:nvPr>
            <p:ph type="title"/>
          </p:nvPr>
        </p:nvSpPr>
        <p:spPr>
          <a:xfrm>
            <a:off x="762000" y="3606800"/>
            <a:ext cx="11480800" cy="2540000"/>
          </a:xfrm>
          <a:prstGeom prst="rect">
            <a:avLst/>
          </a:prstGeom>
        </p:spPr>
        <p:txBody>
          <a:bodyPr/>
          <a:lstStyle/>
          <a:p>
            <a:pPr/>
            <a:r>
              <a:t>Текст заголовка</a:t>
            </a:r>
          </a:p>
        </p:txBody>
      </p:sp>
      <p:sp>
        <p:nvSpPr>
          <p:cNvPr id="32" name="Номер слайда"/>
          <p:cNvSpPr txBox="1"/>
          <p:nvPr>
            <p:ph type="sldNum" sz="quarter" idx="2"/>
          </p:nvPr>
        </p:nvSpPr>
        <p:spPr>
          <a:xfrm>
            <a:off x="6324599" y="90169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вертикально">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108150108_3243x2163.jpeg"/>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pPr/>
          </a:p>
        </p:txBody>
      </p:sp>
      <p:sp>
        <p:nvSpPr>
          <p:cNvPr id="41" name="Текст заголовка"/>
          <p:cNvSpPr txBox="1"/>
          <p:nvPr>
            <p:ph type="title"/>
          </p:nvPr>
        </p:nvSpPr>
        <p:spPr>
          <a:xfrm>
            <a:off x="431800" y="1600200"/>
            <a:ext cx="6477000" cy="3175000"/>
          </a:xfrm>
          <a:prstGeom prst="rect">
            <a:avLst/>
          </a:prstGeom>
        </p:spPr>
        <p:txBody>
          <a:bodyPr anchor="b"/>
          <a:lstStyle/>
          <a:p>
            <a:pPr/>
            <a:r>
              <a:t>Текст заголовка</a:t>
            </a:r>
          </a:p>
        </p:txBody>
      </p:sp>
      <p:sp>
        <p:nvSpPr>
          <p:cNvPr id="42" name="Уровень текста 1…"/>
          <p:cNvSpPr txBox="1"/>
          <p:nvPr>
            <p:ph type="body" sz="quarter" idx="1"/>
          </p:nvPr>
        </p:nvSpPr>
        <p:spPr>
          <a:xfrm>
            <a:off x="431800" y="5715000"/>
            <a:ext cx="6464300" cy="2679700"/>
          </a:xfrm>
          <a:prstGeom prst="rect">
            <a:avLst/>
          </a:prstGeom>
        </p:spPr>
        <p:txBody>
          <a:bodyPr anchor="t"/>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сверху">
    <p:spTree>
      <p:nvGrpSpPr>
        <p:cNvPr id="1" name=""/>
        <p:cNvGrpSpPr/>
        <p:nvPr/>
      </p:nvGrpSpPr>
      <p:grpSpPr>
        <a:xfrm>
          <a:off x="0" y="0"/>
          <a:ext cx="0" cy="0"/>
          <a:chOff x="0" y="0"/>
          <a:chExt cx="0" cy="0"/>
        </a:xfrm>
      </p:grpSpPr>
      <p:sp>
        <p:nvSpPr>
          <p:cNvPr id="50" name="Текст заголовка"/>
          <p:cNvSpPr txBox="1"/>
          <p:nvPr>
            <p:ph type="title"/>
          </p:nvPr>
        </p:nvSpPr>
        <p:spPr>
          <a:prstGeom prst="rect">
            <a:avLst/>
          </a:prstGeom>
        </p:spPr>
        <p:txBody>
          <a:bodyPr/>
          <a:lstStyle/>
          <a:p>
            <a:pPr/>
            <a:r>
              <a:t>Текст заголовка</a:t>
            </a:r>
          </a:p>
        </p:txBody>
      </p:sp>
      <p:sp>
        <p:nvSpPr>
          <p:cNvPr id="5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пункты">
    <p:spTree>
      <p:nvGrpSpPr>
        <p:cNvPr id="1" name=""/>
        <p:cNvGrpSpPr/>
        <p:nvPr/>
      </p:nvGrpSpPr>
      <p:grpSpPr>
        <a:xfrm>
          <a:off x="0" y="0"/>
          <a:ext cx="0" cy="0"/>
          <a:chOff x="0" y="0"/>
          <a:chExt cx="0" cy="0"/>
        </a:xfrm>
      </p:grpSpPr>
      <p:sp>
        <p:nvSpPr>
          <p:cNvPr id="58" name="Текст заголовка"/>
          <p:cNvSpPr txBox="1"/>
          <p:nvPr>
            <p:ph type="title"/>
          </p:nvPr>
        </p:nvSpPr>
        <p:spPr>
          <a:prstGeom prst="rect">
            <a:avLst/>
          </a:prstGeom>
        </p:spPr>
        <p:txBody>
          <a:bodyPr/>
          <a:lstStyle/>
          <a:p>
            <a:pPr/>
            <a:r>
              <a:t>Текст заголовка</a:t>
            </a:r>
          </a:p>
        </p:txBody>
      </p:sp>
      <p:sp>
        <p:nvSpPr>
          <p:cNvPr id="59" name="Уровень текста 1…"/>
          <p:cNvSpPr txBox="1"/>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пункты и фото">
    <p:spTree>
      <p:nvGrpSpPr>
        <p:cNvPr id="1" name=""/>
        <p:cNvGrpSpPr/>
        <p:nvPr/>
      </p:nvGrpSpPr>
      <p:grpSpPr>
        <a:xfrm>
          <a:off x="0" y="0"/>
          <a:ext cx="0" cy="0"/>
          <a:chOff x="0" y="0"/>
          <a:chExt cx="0" cy="0"/>
        </a:xfrm>
      </p:grpSpPr>
      <p:sp>
        <p:nvSpPr>
          <p:cNvPr id="67" name="108150108_3243x2163.jpeg"/>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pPr/>
          </a:p>
        </p:txBody>
      </p:sp>
      <p:sp>
        <p:nvSpPr>
          <p:cNvPr id="68" name="Текст заголовка"/>
          <p:cNvSpPr txBox="1"/>
          <p:nvPr>
            <p:ph type="title"/>
          </p:nvPr>
        </p:nvSpPr>
        <p:spPr>
          <a:prstGeom prst="rect">
            <a:avLst/>
          </a:prstGeom>
        </p:spPr>
        <p:txBody>
          <a:bodyPr/>
          <a:lstStyle/>
          <a:p>
            <a:pPr/>
            <a:r>
              <a:t>Текст заголовка</a:t>
            </a:r>
          </a:p>
        </p:txBody>
      </p:sp>
      <p:sp>
        <p:nvSpPr>
          <p:cNvPr id="69" name="Уровень текста 1…"/>
          <p:cNvSpPr txBox="1"/>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нкты">
    <p:spTree>
      <p:nvGrpSpPr>
        <p:cNvPr id="1" name=""/>
        <p:cNvGrpSpPr/>
        <p:nvPr/>
      </p:nvGrpSpPr>
      <p:grpSpPr>
        <a:xfrm>
          <a:off x="0" y="0"/>
          <a:ext cx="0" cy="0"/>
          <a:chOff x="0" y="0"/>
          <a:chExt cx="0" cy="0"/>
        </a:xfrm>
      </p:grpSpPr>
      <p:sp>
        <p:nvSpPr>
          <p:cNvPr id="77" name="Уровень текста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3 шт.">
    <p:spTree>
      <p:nvGrpSpPr>
        <p:cNvPr id="1" name=""/>
        <p:cNvGrpSpPr/>
        <p:nvPr/>
      </p:nvGrpSpPr>
      <p:grpSpPr>
        <a:xfrm>
          <a:off x="0" y="0"/>
          <a:ext cx="0" cy="0"/>
          <a:chOff x="0" y="0"/>
          <a:chExt cx="0" cy="0"/>
        </a:xfrm>
      </p:grpSpPr>
      <p:sp>
        <p:nvSpPr>
          <p:cNvPr id="85" name="Изображение"/>
          <p:cNvSpPr/>
          <p:nvPr>
            <p:ph type="pic" idx="13"/>
          </p:nvPr>
        </p:nvSpPr>
        <p:spPr>
          <a:xfrm>
            <a:off x="787400" y="723900"/>
            <a:ext cx="6324600" cy="8178800"/>
          </a:xfrm>
          <a:prstGeom prst="rect">
            <a:avLst/>
          </a:prstGeom>
          <a:ln w="9525">
            <a:round/>
          </a:ln>
        </p:spPr>
        <p:txBody>
          <a:bodyPr lIns="91439" tIns="45719" rIns="91439" bIns="45719" anchor="t">
            <a:noAutofit/>
          </a:bodyPr>
          <a:lstStyle/>
          <a:p>
            <a:pPr/>
          </a:p>
        </p:txBody>
      </p:sp>
      <p:sp>
        <p:nvSpPr>
          <p:cNvPr id="86" name="Изображение"/>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pPr/>
          </a:p>
        </p:txBody>
      </p:sp>
      <p:sp>
        <p:nvSpPr>
          <p:cNvPr id="87" name="Изображение"/>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pPr/>
          </a:p>
        </p:txBody>
      </p:sp>
      <p:sp>
        <p:nvSpPr>
          <p:cNvPr id="8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Уровень текста 1…"/>
          <p:cNvSpPr txBox="1"/>
          <p:nvPr>
            <p:ph type="body" idx="1"/>
          </p:nvPr>
        </p:nvSpPr>
        <p:spPr>
          <a:xfrm>
            <a:off x="762000" y="723900"/>
            <a:ext cx="11480800" cy="829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 name="Текст заголовка"/>
          <p:cNvSpPr txBox="1"/>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Текст заголовка</a:t>
            </a:r>
          </a:p>
        </p:txBody>
      </p:sp>
      <p:sp>
        <p:nvSpPr>
          <p:cNvPr id="4" name="Номер слайда"/>
          <p:cNvSpPr txBox="1"/>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8.xml"/><Relationship Id="rId3" Type="http://schemas.openxmlformats.org/officeDocument/2006/relationships/image" Target="../media/image1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9.xml"/><Relationship Id="rId3" Type="http://schemas.openxmlformats.org/officeDocument/2006/relationships/image" Target="../media/image1.png"/><Relationship Id="rId4" Type="http://schemas.openxmlformats.org/officeDocument/2006/relationships/image" Target="../media/image5.tif"/><Relationship Id="rId5" Type="http://schemas.openxmlformats.org/officeDocument/2006/relationships/image" Target="../media/image8.tif"/><Relationship Id="rId6"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0.xml"/><Relationship Id="rId3" Type="http://schemas.openxmlformats.org/officeDocument/2006/relationships/image" Target="../media/image1.png"/><Relationship Id="rId4" Type="http://schemas.openxmlformats.org/officeDocument/2006/relationships/image" Target="../media/image13.tif"/><Relationship Id="rId5"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1.xml"/><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2.xml"/><Relationship Id="rId3" Type="http://schemas.openxmlformats.org/officeDocument/2006/relationships/image" Target="../media/image1.png"/><Relationship Id="rId4" Type="http://schemas.openxmlformats.org/officeDocument/2006/relationships/image" Target="../media/image14.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tif"/><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3.xml"/><Relationship Id="rId3"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 Id="rId3"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2.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3.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omments" Target="../comments/comment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omments" Target="../comments/comment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6.xml"/><Relationship Id="rId3" Type="http://schemas.openxmlformats.org/officeDocument/2006/relationships/image" Target="../media/image3.jpe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7.xml"/><Relationship Id="rId3" Type="http://schemas.openxmlformats.org/officeDocument/2006/relationships/image" Target="../media/image10.tif"/><Relationship Id="rId4" Type="http://schemas.openxmlformats.org/officeDocument/2006/relationships/image" Target="../media/image5.tif"/><Relationship Id="rId5" Type="http://schemas.openxmlformats.org/officeDocument/2006/relationships/image" Target="../media/image8.tif"/><Relationship Id="rId6" Type="http://schemas.openxmlformats.org/officeDocument/2006/relationships/image" Target="../media/image3.tif"/><Relationship Id="rId7" Type="http://schemas.openxmlformats.org/officeDocument/2006/relationships/image" Target="../media/image1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Изображение" descr="Изображение"/>
          <p:cNvPicPr>
            <a:picLocks noChangeAspect="1"/>
          </p:cNvPicPr>
          <p:nvPr/>
        </p:nvPicPr>
        <p:blipFill>
          <a:blip r:embed="rId2">
            <a:alphaModFix amt="21629"/>
            <a:extLst/>
          </a:blip>
          <a:stretch>
            <a:fillRect/>
          </a:stretch>
        </p:blipFill>
        <p:spPr>
          <a:xfrm>
            <a:off x="1195189" y="506214"/>
            <a:ext cx="11351184" cy="8741324"/>
          </a:xfrm>
          <a:prstGeom prst="rect">
            <a:avLst/>
          </a:prstGeom>
          <a:ln w="25400">
            <a:solidFill>
              <a:schemeClr val="accent3"/>
            </a:solidFill>
            <a:miter lim="400000"/>
          </a:ln>
        </p:spPr>
      </p:pic>
      <p:sp>
        <p:nvSpPr>
          <p:cNvPr id="122" name="The Code, or There and Back Again"/>
          <p:cNvSpPr txBox="1"/>
          <p:nvPr>
            <p:ph type="ctrTitle"/>
          </p:nvPr>
        </p:nvSpPr>
        <p:spPr>
          <a:xfrm>
            <a:off x="698500" y="762000"/>
            <a:ext cx="11836400" cy="2603500"/>
          </a:xfrm>
          <a:prstGeom prst="rect">
            <a:avLst/>
          </a:prstGeom>
        </p:spPr>
        <p:txBody>
          <a:bodyPr/>
          <a:lstStyle/>
          <a:p>
            <a:pPr/>
            <a:r>
              <a:t>The Code, or There and Back Again</a:t>
            </a:r>
          </a:p>
        </p:txBody>
      </p:sp>
      <p:sp>
        <p:nvSpPr>
          <p:cNvPr id="123" name="static code analysis, unit tests…"/>
          <p:cNvSpPr txBox="1"/>
          <p:nvPr>
            <p:ph type="subTitle" sz="quarter" idx="1"/>
          </p:nvPr>
        </p:nvSpPr>
        <p:spPr>
          <a:prstGeom prst="rect">
            <a:avLst/>
          </a:prstGeom>
        </p:spPr>
        <p:txBody>
          <a:bodyPr/>
          <a:lstStyle/>
          <a:p>
            <a:pPr defTabSz="461518">
              <a:defRPr sz="4108">
                <a:effectLst>
                  <a:outerShdw sx="100000" sy="100000" kx="0" ky="0" algn="b" rotWithShape="0" blurRad="20066" dist="30099" dir="15900000">
                    <a:srgbClr val="000000">
                      <a:alpha val="90000"/>
                    </a:srgbClr>
                  </a:outerShdw>
                </a:effectLst>
              </a:defRPr>
            </a:pPr>
            <a:r>
              <a:t>static code analysis, unit tests</a:t>
            </a:r>
          </a:p>
          <a:p>
            <a:pPr defTabSz="461518">
              <a:defRPr sz="4108">
                <a:effectLst>
                  <a:outerShdw sx="100000" sy="100000" kx="0" ky="0" algn="b" rotWithShape="0" blurRad="20066" dist="30099" dir="15900000">
                    <a:srgbClr val="000000">
                      <a:alpha val="90000"/>
                    </a:srgbClr>
                  </a:outerShdw>
                </a:effectLst>
              </a:defRPr>
            </a:pPr>
            <a:r>
              <a:t>and</a:t>
            </a:r>
          </a:p>
          <a:p>
            <a:pPr defTabSz="461518">
              <a:defRPr sz="4108">
                <a:effectLst>
                  <a:outerShdw sx="100000" sy="100000" kx="0" ky="0" algn="b" rotWithShape="0" blurRad="20066" dist="30099" dir="15900000">
                    <a:srgbClr val="000000">
                      <a:alpha val="90000"/>
                    </a:srgbClr>
                  </a:outerShdw>
                </a:effectLst>
              </a:defRPr>
            </a:pPr>
            <a:r>
              <a:t>bytecode reviews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Изображение" descr="Изображение"/>
          <p:cNvPicPr>
            <a:picLocks noChangeAspect="1"/>
          </p:cNvPicPr>
          <p:nvPr/>
        </p:nvPicPr>
        <p:blipFill>
          <a:blip r:embed="rId3">
            <a:alphaModFix amt="63453"/>
            <a:extLst/>
          </a:blip>
          <a:srcRect l="1881" t="9334" r="5487" b="3617"/>
          <a:stretch>
            <a:fillRect/>
          </a:stretch>
        </p:blipFill>
        <p:spPr>
          <a:xfrm>
            <a:off x="-31155" y="-1262857"/>
            <a:ext cx="13066983" cy="12279325"/>
          </a:xfrm>
          <a:prstGeom prst="rect">
            <a:avLst/>
          </a:prstGeom>
          <a:ln w="12700">
            <a:miter lim="400000"/>
          </a:ln>
        </p:spPr>
      </p:pic>
      <p:sp>
        <p:nvSpPr>
          <p:cNvPr id="192" name="Quality Gates"/>
          <p:cNvSpPr txBox="1"/>
          <p:nvPr>
            <p:ph type="title" idx="4294967295"/>
          </p:nvPr>
        </p:nvSpPr>
        <p:spPr>
          <a:xfrm>
            <a:off x="1051048" y="1352204"/>
            <a:ext cx="11480801" cy="1524001"/>
          </a:xfrm>
          <a:prstGeom prst="rect">
            <a:avLst/>
          </a:prstGeom>
        </p:spPr>
        <p:txBody>
          <a:bodyPr/>
          <a:lstStyle>
            <a:lvl1pPr>
              <a:defRPr>
                <a:solidFill>
                  <a:srgbClr val="00396C"/>
                </a:solidFill>
              </a:defRPr>
            </a:lvl1pPr>
          </a:lstStyle>
          <a:p>
            <a:pPr/>
            <a:r>
              <a:t>Quality Gates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На страже репозитория"/>
          <p:cNvSpPr txBox="1"/>
          <p:nvPr>
            <p:ph type="title"/>
          </p:nvPr>
        </p:nvSpPr>
        <p:spPr>
          <a:prstGeom prst="rect">
            <a:avLst/>
          </a:prstGeom>
        </p:spPr>
        <p:txBody>
          <a:bodyPr/>
          <a:lstStyle/>
          <a:p>
            <a:pPr/>
            <a:r>
              <a:t>На страже репозитория</a:t>
            </a:r>
          </a:p>
        </p:txBody>
      </p:sp>
      <p:sp>
        <p:nvSpPr>
          <p:cNvPr id="195" name="Статический анализ…"/>
          <p:cNvSpPr txBox="1"/>
          <p:nvPr>
            <p:ph type="body" sz="half" idx="1"/>
          </p:nvPr>
        </p:nvSpPr>
        <p:spPr>
          <a:xfrm>
            <a:off x="762000" y="3964712"/>
            <a:ext cx="11480800" cy="4348621"/>
          </a:xfrm>
          <a:prstGeom prst="rect">
            <a:avLst/>
          </a:prstGeom>
        </p:spPr>
        <p:txBody>
          <a:bodyPr/>
          <a:lstStyle/>
          <a:p>
            <a:pPr marL="357378" indent="-357378" defTabSz="391414">
              <a:spcBef>
                <a:spcPts val="2800"/>
              </a:spcBef>
              <a:buBlip>
                <a:blip r:embed="rId3"/>
              </a:buBlip>
              <a:defRPr sz="2814"/>
            </a:pPr>
          </a:p>
          <a:p>
            <a:pPr marL="357378" indent="-357378" defTabSz="391414">
              <a:spcBef>
                <a:spcPts val="2800"/>
              </a:spcBef>
              <a:buBlip>
                <a:blip r:embed="rId3"/>
              </a:buBlip>
              <a:defRPr sz="2814"/>
            </a:pPr>
            <a:r>
              <a:t>Статический анализ</a:t>
            </a:r>
          </a:p>
          <a:p>
            <a:pPr marL="357378" indent="-357378" defTabSz="391414">
              <a:spcBef>
                <a:spcPts val="2800"/>
              </a:spcBef>
              <a:buBlip>
                <a:blip r:embed="rId3"/>
              </a:buBlip>
              <a:defRPr sz="2814"/>
            </a:pPr>
            <a:r>
              <a:t>Unit tests</a:t>
            </a:r>
          </a:p>
          <a:p>
            <a:pPr marL="357378" indent="-357378" defTabSz="391414">
              <a:spcBef>
                <a:spcPts val="2800"/>
              </a:spcBef>
              <a:buBlip>
                <a:blip r:embed="rId3"/>
              </a:buBlip>
              <a:defRPr sz="2814"/>
            </a:pPr>
            <a:r>
              <a:t>Код ревью</a:t>
            </a:r>
          </a:p>
          <a:p>
            <a:pPr marL="357378" indent="-357378" defTabSz="391414">
              <a:spcBef>
                <a:spcPts val="2800"/>
              </a:spcBef>
              <a:buBlip>
                <a:blip r:embed="rId3"/>
              </a:buBlip>
              <a:defRPr sz="2814"/>
            </a:pPr>
            <a:r>
              <a:t>Покрытие кода</a:t>
            </a:r>
          </a:p>
          <a:p>
            <a:pPr marL="357378" indent="-357378" defTabSz="391414">
              <a:spcBef>
                <a:spcPts val="2800"/>
              </a:spcBef>
              <a:buBlip>
                <a:blip r:embed="rId3"/>
              </a:buBlip>
              <a:defRPr sz="2814"/>
            </a:pPr>
            <a:r>
              <a:t>Дубликаты (кода, зависимостей)</a:t>
            </a:r>
          </a:p>
        </p:txBody>
      </p:sp>
      <p:pic>
        <p:nvPicPr>
          <p:cNvPr id="196" name="Изображение" descr="Изображение"/>
          <p:cNvPicPr>
            <a:picLocks noChangeAspect="1"/>
          </p:cNvPicPr>
          <p:nvPr/>
        </p:nvPicPr>
        <p:blipFill>
          <a:blip r:embed="rId4">
            <a:extLst/>
          </a:blip>
          <a:stretch>
            <a:fillRect/>
          </a:stretch>
        </p:blipFill>
        <p:spPr>
          <a:xfrm>
            <a:off x="2359575" y="2122056"/>
            <a:ext cx="1625601" cy="1625601"/>
          </a:xfrm>
          <a:prstGeom prst="rect">
            <a:avLst/>
          </a:prstGeom>
          <a:ln w="12700">
            <a:miter lim="400000"/>
          </a:ln>
        </p:spPr>
      </p:pic>
      <p:pic>
        <p:nvPicPr>
          <p:cNvPr id="197" name="Изображение" descr="Изображение"/>
          <p:cNvPicPr>
            <a:picLocks noChangeAspect="1"/>
          </p:cNvPicPr>
          <p:nvPr/>
        </p:nvPicPr>
        <p:blipFill>
          <a:blip r:embed="rId5">
            <a:extLst/>
          </a:blip>
          <a:stretch>
            <a:fillRect/>
          </a:stretch>
        </p:blipFill>
        <p:spPr>
          <a:xfrm rot="4168041">
            <a:off x="4953537" y="2627588"/>
            <a:ext cx="415907" cy="536300"/>
          </a:xfrm>
          <a:prstGeom prst="rect">
            <a:avLst/>
          </a:prstGeom>
          <a:ln w="12700">
            <a:miter lim="400000"/>
          </a:ln>
        </p:spPr>
      </p:pic>
      <p:pic>
        <p:nvPicPr>
          <p:cNvPr id="198" name="Изображение" descr="Изображение"/>
          <p:cNvPicPr>
            <a:picLocks noChangeAspect="1"/>
          </p:cNvPicPr>
          <p:nvPr/>
        </p:nvPicPr>
        <p:blipFill>
          <a:blip r:embed="rId6">
            <a:extLst/>
          </a:blip>
          <a:stretch>
            <a:fillRect/>
          </a:stretch>
        </p:blipFill>
        <p:spPr>
          <a:xfrm>
            <a:off x="8493647" y="1762538"/>
            <a:ext cx="1985118" cy="1985119"/>
          </a:xfrm>
          <a:prstGeom prst="rect">
            <a:avLst/>
          </a:prstGeom>
          <a:ln w="12700">
            <a:miter lim="400000"/>
          </a:ln>
        </p:spPr>
      </p:pic>
      <p:pic>
        <p:nvPicPr>
          <p:cNvPr id="199" name="Изображение" descr="Изображение"/>
          <p:cNvPicPr>
            <a:picLocks noChangeAspect="1"/>
          </p:cNvPicPr>
          <p:nvPr/>
        </p:nvPicPr>
        <p:blipFill>
          <a:blip r:embed="rId5">
            <a:extLst/>
          </a:blip>
          <a:stretch>
            <a:fillRect/>
          </a:stretch>
        </p:blipFill>
        <p:spPr>
          <a:xfrm rot="4919625">
            <a:off x="5954854" y="2612836"/>
            <a:ext cx="402172" cy="518590"/>
          </a:xfrm>
          <a:prstGeom prst="rect">
            <a:avLst/>
          </a:prstGeom>
          <a:ln w="12700">
            <a:miter lim="400000"/>
          </a:ln>
        </p:spPr>
      </p:pic>
      <p:pic>
        <p:nvPicPr>
          <p:cNvPr id="200" name="Изображение" descr="Изображение"/>
          <p:cNvPicPr>
            <a:picLocks noChangeAspect="1"/>
          </p:cNvPicPr>
          <p:nvPr/>
        </p:nvPicPr>
        <p:blipFill>
          <a:blip r:embed="rId5">
            <a:extLst/>
          </a:blip>
          <a:stretch>
            <a:fillRect/>
          </a:stretch>
        </p:blipFill>
        <p:spPr>
          <a:xfrm rot="4427384">
            <a:off x="7051885" y="2695793"/>
            <a:ext cx="297022" cy="383003"/>
          </a:xfrm>
          <a:prstGeom prst="rect">
            <a:avLst/>
          </a:prstGeom>
          <a:ln w="12700">
            <a:miter lim="400000"/>
          </a:ln>
        </p:spPr>
      </p:pic>
      <p:pic>
        <p:nvPicPr>
          <p:cNvPr id="201" name="Изображение" descr="Изображение"/>
          <p:cNvPicPr>
            <a:picLocks noChangeAspect="1"/>
          </p:cNvPicPr>
          <p:nvPr/>
        </p:nvPicPr>
        <p:blipFill>
          <a:blip r:embed="rId5">
            <a:extLst/>
          </a:blip>
          <a:stretch>
            <a:fillRect/>
          </a:stretch>
        </p:blipFill>
        <p:spPr>
          <a:xfrm rot="17403464">
            <a:off x="4301464" y="3315953"/>
            <a:ext cx="932922" cy="1202977"/>
          </a:xfrm>
          <a:prstGeom prst="rect">
            <a:avLst/>
          </a:prstGeom>
          <a:ln w="12700">
            <a:miter lim="400000"/>
          </a:ln>
        </p:spPr>
      </p:pic>
      <p:pic>
        <p:nvPicPr>
          <p:cNvPr id="202" name="Изображение" descr="Изображение"/>
          <p:cNvPicPr>
            <a:picLocks noChangeAspect="1"/>
          </p:cNvPicPr>
          <p:nvPr/>
        </p:nvPicPr>
        <p:blipFill>
          <a:blip r:embed="rId5">
            <a:extLst/>
          </a:blip>
          <a:stretch>
            <a:fillRect/>
          </a:stretch>
        </p:blipFill>
        <p:spPr>
          <a:xfrm rot="15630716">
            <a:off x="5753079" y="3290329"/>
            <a:ext cx="972665" cy="1254225"/>
          </a:xfrm>
          <a:prstGeom prst="rect">
            <a:avLst/>
          </a:prstGeom>
          <a:ln w="12700">
            <a:miter lim="400000"/>
          </a:ln>
        </p:spPr>
      </p:pic>
      <p:pic>
        <p:nvPicPr>
          <p:cNvPr id="203" name="Изображение" descr="Изображение"/>
          <p:cNvPicPr>
            <a:picLocks noChangeAspect="1"/>
          </p:cNvPicPr>
          <p:nvPr/>
        </p:nvPicPr>
        <p:blipFill>
          <a:blip r:embed="rId5">
            <a:extLst/>
          </a:blip>
          <a:stretch>
            <a:fillRect/>
          </a:stretch>
        </p:blipFill>
        <p:spPr>
          <a:xfrm rot="13711206">
            <a:off x="7291529" y="3290329"/>
            <a:ext cx="972664" cy="1254225"/>
          </a:xfrm>
          <a:prstGeom prst="rect">
            <a:avLst/>
          </a:prstGeom>
          <a:ln w="12700">
            <a:miter lim="400000"/>
          </a:ln>
        </p:spPr>
      </p:pic>
      <p:pic>
        <p:nvPicPr>
          <p:cNvPr id="204" name="Изображение" descr="Изображение"/>
          <p:cNvPicPr>
            <a:picLocks noChangeAspect="1"/>
          </p:cNvPicPr>
          <p:nvPr/>
        </p:nvPicPr>
        <p:blipFill>
          <a:blip r:embed="rId5">
            <a:extLst/>
          </a:blip>
          <a:stretch>
            <a:fillRect/>
          </a:stretch>
        </p:blipFill>
        <p:spPr>
          <a:xfrm rot="4427384">
            <a:off x="7891361" y="2606069"/>
            <a:ext cx="412661" cy="53211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Тестеры работают параллельно разработчикам"/>
          <p:cNvSpPr txBox="1"/>
          <p:nvPr>
            <p:ph type="body" sz="quarter" idx="4294967295"/>
          </p:nvPr>
        </p:nvSpPr>
        <p:spPr>
          <a:xfrm>
            <a:off x="553997" y="6554553"/>
            <a:ext cx="11896806" cy="2033105"/>
          </a:xfrm>
          <a:prstGeom prst="rect">
            <a:avLst/>
          </a:prstGeom>
        </p:spPr>
        <p:txBody>
          <a:bodyPr/>
          <a:lstStyle>
            <a:lvl1pPr>
              <a:buBlip>
                <a:blip r:embed="rId3"/>
              </a:buBlip>
            </a:lvl1pPr>
          </a:lstStyle>
          <a:p>
            <a:pPr/>
            <a:r>
              <a:t>Тестеры работают параллельно разработчикам</a:t>
            </a:r>
          </a:p>
        </p:txBody>
      </p:sp>
      <p:sp>
        <p:nvSpPr>
          <p:cNvPr id="207" name="Тестер как принимающий?"/>
          <p:cNvSpPr txBox="1"/>
          <p:nvPr>
            <p:ph type="title" idx="4294967295"/>
          </p:nvPr>
        </p:nvSpPr>
        <p:spPr>
          <a:xfrm>
            <a:off x="762000" y="438809"/>
            <a:ext cx="11480800" cy="1524001"/>
          </a:xfrm>
          <a:prstGeom prst="rect">
            <a:avLst/>
          </a:prstGeom>
        </p:spPr>
        <p:txBody>
          <a:bodyPr/>
          <a:lstStyle/>
          <a:p>
            <a:pPr/>
            <a:r>
              <a:t>Тестер как принимающий?</a:t>
            </a:r>
          </a:p>
        </p:txBody>
      </p:sp>
      <p:pic>
        <p:nvPicPr>
          <p:cNvPr id="208" name="Изображение" descr="Изображение"/>
          <p:cNvPicPr>
            <a:picLocks noChangeAspect="1"/>
          </p:cNvPicPr>
          <p:nvPr/>
        </p:nvPicPr>
        <p:blipFill>
          <a:blip r:embed="rId4">
            <a:extLst/>
          </a:blip>
          <a:stretch>
            <a:fillRect/>
          </a:stretch>
        </p:blipFill>
        <p:spPr>
          <a:xfrm>
            <a:off x="6061455" y="2716046"/>
            <a:ext cx="6665357" cy="3698055"/>
          </a:xfrm>
          <a:prstGeom prst="rect">
            <a:avLst/>
          </a:prstGeom>
          <a:ln w="12700">
            <a:miter lim="400000"/>
          </a:ln>
        </p:spPr>
      </p:pic>
      <p:pic>
        <p:nvPicPr>
          <p:cNvPr id="209" name="Снимок экрана 2018-11-11 в 0.08.54.png" descr="Снимок экрана 2018-11-11 в 0.08.54.png"/>
          <p:cNvPicPr>
            <a:picLocks noChangeAspect="1"/>
          </p:cNvPicPr>
          <p:nvPr/>
        </p:nvPicPr>
        <p:blipFill>
          <a:blip r:embed="rId5">
            <a:extLst/>
          </a:blip>
          <a:stretch>
            <a:fillRect/>
          </a:stretch>
        </p:blipFill>
        <p:spPr>
          <a:xfrm>
            <a:off x="277988" y="2716046"/>
            <a:ext cx="5788491" cy="369805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rash Fast"/>
          <p:cNvSpPr txBox="1"/>
          <p:nvPr>
            <p:ph type="title" idx="4294967295"/>
          </p:nvPr>
        </p:nvSpPr>
        <p:spPr>
          <a:prstGeom prst="rect">
            <a:avLst/>
          </a:prstGeom>
        </p:spPr>
        <p:txBody>
          <a:bodyPr/>
          <a:lstStyle/>
          <a:p>
            <a:pPr/>
            <a:r>
              <a:t>Crash Fast</a:t>
            </a:r>
          </a:p>
        </p:txBody>
      </p:sp>
      <p:sp>
        <p:nvSpPr>
          <p:cNvPr id="212" name="Получать ошибки от конечных пользователей"/>
          <p:cNvSpPr txBox="1"/>
          <p:nvPr>
            <p:ph type="body" idx="4294967295"/>
          </p:nvPr>
        </p:nvSpPr>
        <p:spPr>
          <a:xfrm>
            <a:off x="762000" y="2768600"/>
            <a:ext cx="11480800" cy="5715000"/>
          </a:xfrm>
          <a:prstGeom prst="rect">
            <a:avLst/>
          </a:prstGeom>
        </p:spPr>
        <p:txBody>
          <a:bodyPr/>
          <a:lstStyle>
            <a:lvl1pPr>
              <a:buBlip>
                <a:blip r:embed="rId3"/>
              </a:buBlip>
            </a:lvl1pPr>
          </a:lstStyle>
          <a:p>
            <a:pPr/>
            <a:r>
              <a:t>Получать ошибки от конечных пользователей</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Радость ошибки"/>
          <p:cNvSpPr txBox="1"/>
          <p:nvPr>
            <p:ph type="title" idx="4294967295"/>
          </p:nvPr>
        </p:nvSpPr>
        <p:spPr>
          <a:prstGeom prst="rect">
            <a:avLst/>
          </a:prstGeom>
        </p:spPr>
        <p:txBody>
          <a:bodyPr/>
          <a:lstStyle/>
          <a:p>
            <a:pPr/>
            <a:r>
              <a:t>Радость ошибки</a:t>
            </a:r>
          </a:p>
        </p:txBody>
      </p:sp>
      <p:sp>
        <p:nvSpPr>
          <p:cNvPr id="215" name="Регистрация дефектов…"/>
          <p:cNvSpPr txBox="1"/>
          <p:nvPr>
            <p:ph type="body" idx="4294967295"/>
          </p:nvPr>
        </p:nvSpPr>
        <p:spPr>
          <a:xfrm>
            <a:off x="762000" y="2768600"/>
            <a:ext cx="11480800" cy="5715000"/>
          </a:xfrm>
          <a:prstGeom prst="rect">
            <a:avLst/>
          </a:prstGeom>
        </p:spPr>
        <p:txBody>
          <a:bodyPr/>
          <a:lstStyle/>
          <a:p>
            <a:pPr>
              <a:buBlip>
                <a:blip r:embed="rId3"/>
              </a:buBlip>
            </a:pPr>
            <a:r>
              <a:t>Регистрация дефектов</a:t>
            </a:r>
          </a:p>
          <a:p>
            <a:pPr>
              <a:buBlip>
                <a:blip r:embed="rId3"/>
              </a:buBlip>
            </a:pPr>
            <a:r>
              <a:t>Боссы не поймут, это не возможно. </a:t>
            </a:r>
          </a:p>
        </p:txBody>
      </p:sp>
      <p:pic>
        <p:nvPicPr>
          <p:cNvPr id="216" name="Изображение" descr="Изображение"/>
          <p:cNvPicPr>
            <a:picLocks noChangeAspect="1"/>
          </p:cNvPicPr>
          <p:nvPr/>
        </p:nvPicPr>
        <p:blipFill>
          <a:blip r:embed="rId4">
            <a:alphaModFix amt="73518"/>
            <a:extLst/>
          </a:blip>
          <a:stretch>
            <a:fillRect/>
          </a:stretch>
        </p:blipFill>
        <p:spPr>
          <a:xfrm>
            <a:off x="4355803" y="1827990"/>
            <a:ext cx="4686301" cy="17272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Изображение" descr="Изображение"/>
          <p:cNvPicPr>
            <a:picLocks noChangeAspect="1"/>
          </p:cNvPicPr>
          <p:nvPr/>
        </p:nvPicPr>
        <p:blipFill>
          <a:blip r:embed="rId2">
            <a:extLst/>
          </a:blip>
          <a:srcRect l="0" t="0" r="0" b="5937"/>
          <a:stretch>
            <a:fillRect/>
          </a:stretch>
        </p:blipFill>
        <p:spPr>
          <a:xfrm>
            <a:off x="243085" y="4602034"/>
            <a:ext cx="12518727" cy="4901513"/>
          </a:xfrm>
          <a:prstGeom prst="rect">
            <a:avLst/>
          </a:prstGeom>
          <a:ln w="12700">
            <a:miter lim="400000"/>
          </a:ln>
        </p:spPr>
      </p:pic>
      <p:sp>
        <p:nvSpPr>
          <p:cNvPr id="219" name="Вступаем в бой"/>
          <p:cNvSpPr txBox="1"/>
          <p:nvPr>
            <p:ph type="title" idx="4294967295"/>
          </p:nvPr>
        </p:nvSpPr>
        <p:spPr>
          <a:prstGeom prst="rect">
            <a:avLst/>
          </a:prstGeom>
        </p:spPr>
        <p:txBody>
          <a:bodyPr/>
          <a:lstStyle/>
          <a:p>
            <a:pPr lvl="1"/>
            <a:r>
              <a:t>Вступаем в бой</a:t>
            </a:r>
          </a:p>
        </p:txBody>
      </p:sp>
      <p:sp>
        <p:nvSpPr>
          <p:cNvPr id="220" name="Workshop по инструментам"/>
          <p:cNvSpPr txBox="1"/>
          <p:nvPr>
            <p:ph type="body" sz="quarter" idx="4294967295"/>
          </p:nvPr>
        </p:nvSpPr>
        <p:spPr>
          <a:xfrm>
            <a:off x="762000" y="2443183"/>
            <a:ext cx="11480801" cy="1620669"/>
          </a:xfrm>
          <a:prstGeom prst="rect">
            <a:avLst/>
          </a:prstGeom>
        </p:spPr>
        <p:txBody>
          <a:bodyPr/>
          <a:lstStyle>
            <a:lvl1pPr>
              <a:buBlip>
                <a:blip r:embed="rId3"/>
              </a:buBlip>
            </a:lvl1pPr>
          </a:lstStyle>
          <a:p>
            <a:pPr/>
            <a:r>
              <a:t>Workshop по инструментам</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Изображение" descr="Изображение"/>
          <p:cNvPicPr>
            <a:picLocks noChangeAspect="0"/>
          </p:cNvPicPr>
          <p:nvPr>
            <p:ph type="pic" idx="13"/>
          </p:nvPr>
        </p:nvPicPr>
        <p:blipFill>
          <a:blip r:embed="rId2">
            <a:extLst/>
          </a:blip>
          <a:stretch>
            <a:fillRect/>
          </a:stretch>
        </p:blipFill>
        <p:spPr>
          <a:xfrm>
            <a:off x="7108530" y="1574168"/>
            <a:ext cx="5143501" cy="6845301"/>
          </a:xfrm>
          <a:prstGeom prst="rect">
            <a:avLst/>
          </a:prstGeom>
        </p:spPr>
      </p:pic>
      <p:sp>
        <p:nvSpPr>
          <p:cNvPr id="223" name="Code Review"/>
          <p:cNvSpPr txBox="1"/>
          <p:nvPr>
            <p:ph type="title"/>
          </p:nvPr>
        </p:nvSpPr>
        <p:spPr>
          <a:prstGeom prst="rect">
            <a:avLst/>
          </a:prstGeom>
        </p:spPr>
        <p:txBody>
          <a:bodyPr/>
          <a:lstStyle/>
          <a:p>
            <a:pPr/>
            <a:r>
              <a:t>Code Review</a:t>
            </a:r>
          </a:p>
        </p:txBody>
      </p:sp>
      <p:sp>
        <p:nvSpPr>
          <p:cNvPr id="224" name="Что бы почитать перед сном?"/>
          <p:cNvSpPr txBox="1"/>
          <p:nvPr>
            <p:ph type="body" sz="quarter" idx="1"/>
          </p:nvPr>
        </p:nvSpPr>
        <p:spPr>
          <a:prstGeom prst="rect">
            <a:avLst/>
          </a:prstGeom>
        </p:spPr>
        <p:txBody>
          <a:bodyPr/>
          <a:lstStyle/>
          <a:p>
            <a:pPr/>
            <a:r>
              <a:t>Что бы почитать перед сном?</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Изображение" descr="Изображение"/>
          <p:cNvPicPr>
            <a:picLocks noChangeAspect="1"/>
          </p:cNvPicPr>
          <p:nvPr/>
        </p:nvPicPr>
        <p:blipFill>
          <a:blip r:embed="rId2">
            <a:alphaModFix amt="84533"/>
            <a:extLst/>
          </a:blip>
          <a:stretch>
            <a:fillRect/>
          </a:stretch>
        </p:blipFill>
        <p:spPr>
          <a:xfrm>
            <a:off x="279241" y="616322"/>
            <a:ext cx="12446318" cy="8921268"/>
          </a:xfrm>
          <a:prstGeom prst="rect">
            <a:avLst/>
          </a:prstGeom>
          <a:ln w="12700">
            <a:miter lim="400000"/>
          </a:ln>
        </p:spPr>
      </p:pic>
      <p:sp>
        <p:nvSpPr>
          <p:cNvPr id="227" name="Уокер, техасский рейнджер"/>
          <p:cNvSpPr txBox="1"/>
          <p:nvPr>
            <p:ph type="title" idx="4294967295"/>
          </p:nvPr>
        </p:nvSpPr>
        <p:spPr>
          <a:xfrm>
            <a:off x="761999" y="1064294"/>
            <a:ext cx="11480801" cy="1524001"/>
          </a:xfrm>
          <a:prstGeom prst="rect">
            <a:avLst/>
          </a:prstGeom>
        </p:spPr>
        <p:txBody>
          <a:bodyPr/>
          <a:lstStyle>
            <a:lvl1pPr defTabSz="496570">
              <a:defRPr b="1" sz="6290">
                <a:effectLst>
                  <a:outerShdw sx="100000" sy="100000" kx="0" ky="0" algn="b" rotWithShape="0" blurRad="21590" dist="21590" dir="15900000">
                    <a:srgbClr val="595650">
                      <a:alpha val="33000"/>
                    </a:srgbClr>
                  </a:outerShdw>
                </a:effectLst>
              </a:defRPr>
            </a:lvl1pPr>
          </a:lstStyle>
          <a:p>
            <a:pPr/>
            <a:r>
              <a:t>Уокер, техасский рейнджер</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bytecodereview.png" descr="bytecodereview.png"/>
          <p:cNvPicPr>
            <a:picLocks noChangeAspect="1"/>
          </p:cNvPicPr>
          <p:nvPr/>
        </p:nvPicPr>
        <p:blipFill>
          <a:blip r:embed="rId2">
            <a:extLst/>
          </a:blip>
          <a:srcRect l="5941" t="0" r="30441" b="1011"/>
          <a:stretch>
            <a:fillRect/>
          </a:stretch>
        </p:blipFill>
        <p:spPr>
          <a:xfrm>
            <a:off x="319306" y="455811"/>
            <a:ext cx="12408835" cy="8752376"/>
          </a:xfrm>
          <a:prstGeom prst="rect">
            <a:avLst/>
          </a:prstGeom>
          <a:ln w="12700">
            <a:miter lim="400000"/>
          </a:ln>
        </p:spPr>
      </p:pic>
      <p:sp>
        <p:nvSpPr>
          <p:cNvPr id="230" name="Bytecode review"/>
          <p:cNvSpPr txBox="1"/>
          <p:nvPr>
            <p:ph type="title" idx="4294967295"/>
          </p:nvPr>
        </p:nvSpPr>
        <p:spPr>
          <a:xfrm>
            <a:off x="-981661" y="1260420"/>
            <a:ext cx="11480801" cy="1524001"/>
          </a:xfrm>
          <a:prstGeom prst="rect">
            <a:avLst/>
          </a:prstGeom>
        </p:spPr>
        <p:txBody>
          <a:bodyPr/>
          <a:lstStyle>
            <a:lvl1pPr>
              <a:defRPr b="1"/>
            </a:lvl1pPr>
          </a:lstStyle>
          <a:p>
            <a:pPr/>
            <a:r>
              <a:t>Bytecode review</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Изображение" descr="Изображение"/>
          <p:cNvPicPr>
            <a:picLocks noChangeAspect="0"/>
          </p:cNvPicPr>
          <p:nvPr>
            <p:ph type="pic" idx="13"/>
          </p:nvPr>
        </p:nvPicPr>
        <p:blipFill>
          <a:blip r:embed="rId2">
            <a:extLst/>
          </a:blip>
          <a:stretch>
            <a:fillRect/>
          </a:stretch>
        </p:blipFill>
        <p:spPr>
          <a:xfrm>
            <a:off x="7108530" y="1574168"/>
            <a:ext cx="5143501" cy="6845301"/>
          </a:xfrm>
          <a:prstGeom prst="rect">
            <a:avLst/>
          </a:prstGeom>
        </p:spPr>
      </p:pic>
      <p:sp>
        <p:nvSpPr>
          <p:cNvPr id="233" name="Покрытие кода"/>
          <p:cNvSpPr txBox="1"/>
          <p:nvPr>
            <p:ph type="title"/>
          </p:nvPr>
        </p:nvSpPr>
        <p:spPr>
          <a:prstGeom prst="rect">
            <a:avLst/>
          </a:prstGeom>
        </p:spPr>
        <p:txBody>
          <a:bodyPr/>
          <a:lstStyle/>
          <a:p>
            <a:pPr/>
            <a:r>
              <a:t>Покрытие кода</a:t>
            </a:r>
          </a:p>
        </p:txBody>
      </p:sp>
      <p:sp>
        <p:nvSpPr>
          <p:cNvPr id="234" name="от Ja Co Co к байткоду"/>
          <p:cNvSpPr txBox="1"/>
          <p:nvPr>
            <p:ph type="body" sz="quarter" idx="1"/>
          </p:nvPr>
        </p:nvSpPr>
        <p:spPr>
          <a:prstGeom prst="rect">
            <a:avLst/>
          </a:prstGeom>
        </p:spPr>
        <p:txBody>
          <a:bodyPr/>
          <a:lstStyle/>
          <a:p>
            <a:pPr/>
            <a:r>
              <a:t>от Ja Co Co к байткоду</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 Егор Бугаенко"/>
          <p:cNvSpPr txBox="1"/>
          <p:nvPr>
            <p:ph type="body" idx="13"/>
          </p:nvPr>
        </p:nvSpPr>
        <p:spPr>
          <a:xfrm>
            <a:off x="3502379" y="3721100"/>
            <a:ext cx="10464801" cy="558801"/>
          </a:xfrm>
          <a:prstGeom prst="rect">
            <a:avLst/>
          </a:prstGeom>
        </p:spPr>
        <p:txBody>
          <a:bodyPr/>
          <a:lstStyle/>
          <a:p>
            <a:pPr/>
            <a:r>
              <a:t>— Егор Бугаенко</a:t>
            </a:r>
          </a:p>
        </p:txBody>
      </p:sp>
      <p:sp>
        <p:nvSpPr>
          <p:cNvPr id="126" name="«Не думайте о качестве, думайте о скорости»"/>
          <p:cNvSpPr txBox="1"/>
          <p:nvPr>
            <p:ph type="body" idx="14"/>
          </p:nvPr>
        </p:nvSpPr>
        <p:spPr>
          <a:xfrm>
            <a:off x="228600" y="2654300"/>
            <a:ext cx="10464800" cy="673100"/>
          </a:xfrm>
          <a:prstGeom prst="rect">
            <a:avLst/>
          </a:prstGeom>
        </p:spPr>
        <p:txBody>
          <a:bodyPr/>
          <a:lstStyle/>
          <a:p>
            <a:pPr/>
            <a:r>
              <a:t>«Не думайте о качестве, думайте о скорости»</a:t>
            </a:r>
          </a:p>
        </p:txBody>
      </p:sp>
      <p:sp>
        <p:nvSpPr>
          <p:cNvPr id="127" name="Joker&lt;?&gt; 2018"/>
          <p:cNvSpPr txBox="1"/>
          <p:nvPr>
            <p:ph type="title" idx="4294967295"/>
          </p:nvPr>
        </p:nvSpPr>
        <p:spPr>
          <a:prstGeom prst="rect">
            <a:avLst/>
          </a:prstGeom>
        </p:spPr>
        <p:txBody>
          <a:bodyPr/>
          <a:lstStyle/>
          <a:p>
            <a:pPr/>
            <a:r>
              <a:t>Joker&lt;?&gt; 2018</a:t>
            </a:r>
          </a:p>
        </p:txBody>
      </p:sp>
      <p:sp>
        <p:nvSpPr>
          <p:cNvPr id="128" name="— Евгений Мандриков"/>
          <p:cNvSpPr txBox="1"/>
          <p:nvPr/>
        </p:nvSpPr>
        <p:spPr>
          <a:xfrm>
            <a:off x="3860800" y="5972463"/>
            <a:ext cx="1046480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3200"/>
            </a:lvl1pPr>
          </a:lstStyle>
          <a:p>
            <a:pPr/>
            <a:r>
              <a:t>— Евгений Мандриков</a:t>
            </a:r>
          </a:p>
        </p:txBody>
      </p:sp>
      <p:sp>
        <p:nvSpPr>
          <p:cNvPr id="129" name="«Java 4..11, Kotlin, Code Coverage и их лучший друг — байткод»"/>
          <p:cNvSpPr txBox="1"/>
          <p:nvPr/>
        </p:nvSpPr>
        <p:spPr>
          <a:xfrm>
            <a:off x="953638" y="4503881"/>
            <a:ext cx="10464801"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400"/>
              </a:spcBef>
              <a:defRPr i="1" sz="4000"/>
            </a:lvl1pPr>
          </a:lstStyle>
          <a:p>
            <a:pPr/>
            <a:r>
              <a:t>«Java 4..11, Kotlin, Code Coverage и их лучший друг — байткод»</a:t>
            </a:r>
          </a:p>
        </p:txBody>
      </p:sp>
      <p:sp>
        <p:nvSpPr>
          <p:cNvPr id="130" name="Номер слайда"/>
          <p:cNvSpPr txBox="1"/>
          <p:nvPr>
            <p:ph type="sldNum" sz="quarter" idx="4294967295"/>
          </p:nvPr>
        </p:nvSpPr>
        <p:spPr>
          <a:xfrm>
            <a:off x="6381749" y="9016999"/>
            <a:ext cx="228601" cy="355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 name="Буршинов Олег"/>
          <p:cNvSpPr txBox="1"/>
          <p:nvPr/>
        </p:nvSpPr>
        <p:spPr>
          <a:xfrm>
            <a:off x="722398" y="7299713"/>
            <a:ext cx="1046480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3200"/>
            </a:lvl1pPr>
          </a:lstStyle>
          <a:p>
            <a:pPr/>
            <a:r>
              <a:t>Буршинов Олег</a:t>
            </a:r>
          </a:p>
        </p:txBody>
      </p:sp>
      <p:pic>
        <p:nvPicPr>
          <p:cNvPr id="132" name="Изображение" descr="Изображение"/>
          <p:cNvPicPr>
            <a:picLocks noChangeAspect="1"/>
          </p:cNvPicPr>
          <p:nvPr/>
        </p:nvPicPr>
        <p:blipFill>
          <a:blip r:embed="rId2">
            <a:alphaModFix amt="58574"/>
            <a:extLst/>
          </a:blip>
          <a:stretch>
            <a:fillRect/>
          </a:stretch>
        </p:blipFill>
        <p:spPr>
          <a:xfrm>
            <a:off x="338954" y="5743024"/>
            <a:ext cx="3672180" cy="3672180"/>
          </a:xfrm>
          <a:prstGeom prst="rect">
            <a:avLst/>
          </a:prstGeom>
          <a:ln w="12700">
            <a:miter lim="400000"/>
          </a:ln>
        </p:spPr>
      </p:pic>
      <p:sp>
        <p:nvSpPr>
          <p:cNvPr id="133" name="https://github.com/mrzo0m/jmeetup.git"/>
          <p:cNvSpPr txBox="1"/>
          <p:nvPr/>
        </p:nvSpPr>
        <p:spPr>
          <a:xfrm>
            <a:off x="2132957" y="8027935"/>
            <a:ext cx="10464801"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3200"/>
            </a:lvl1pPr>
          </a:lstStyle>
          <a:p>
            <a:pPr/>
            <a:r>
              <a:t>https://github.com/mrzo0m/jmeetup.git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JaCoCo получает всю информацию от .class"/>
          <p:cNvSpPr txBox="1"/>
          <p:nvPr>
            <p:ph type="body" idx="4294967295"/>
          </p:nvPr>
        </p:nvSpPr>
        <p:spPr>
          <a:xfrm>
            <a:off x="762000" y="2768600"/>
            <a:ext cx="11480800" cy="5715000"/>
          </a:xfrm>
          <a:prstGeom prst="rect">
            <a:avLst/>
          </a:prstGeom>
        </p:spPr>
        <p:txBody>
          <a:bodyPr/>
          <a:lstStyle>
            <a:lvl1pPr>
              <a:buBlip>
                <a:blip r:embed="rId3"/>
              </a:buBlip>
            </a:lvl1pPr>
          </a:lstStyle>
          <a:p>
            <a:pPr/>
            <a:r>
              <a:t>JaCoCo получает всю информацию от .class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неизвестное.jpg" descr="неизвестное.jpg"/>
          <p:cNvPicPr>
            <a:picLocks noChangeAspect="1"/>
          </p:cNvPicPr>
          <p:nvPr/>
        </p:nvPicPr>
        <p:blipFill>
          <a:blip r:embed="rId2">
            <a:extLst/>
          </a:blip>
          <a:srcRect l="373" t="4624" r="0" b="0"/>
          <a:stretch>
            <a:fillRect/>
          </a:stretch>
        </p:blipFill>
        <p:spPr>
          <a:xfrm rot="16200723">
            <a:off x="-723821" y="2564202"/>
            <a:ext cx="7895198" cy="5910984"/>
          </a:xfrm>
          <a:prstGeom prst="rect">
            <a:avLst/>
          </a:prstGeom>
          <a:ln w="12700">
            <a:miter lim="400000"/>
          </a:ln>
        </p:spPr>
      </p:pic>
      <p:pic>
        <p:nvPicPr>
          <p:cNvPr id="239" name="неизвестное.png" descr="неизвестное.png"/>
          <p:cNvPicPr>
            <a:picLocks noChangeAspect="1"/>
          </p:cNvPicPr>
          <p:nvPr/>
        </p:nvPicPr>
        <p:blipFill>
          <a:blip r:embed="rId3">
            <a:extLst/>
          </a:blip>
          <a:srcRect l="0" t="0" r="2850" b="0"/>
          <a:stretch>
            <a:fillRect/>
          </a:stretch>
        </p:blipFill>
        <p:spPr>
          <a:xfrm>
            <a:off x="6161876" y="1582774"/>
            <a:ext cx="6625527" cy="7874001"/>
          </a:xfrm>
          <a:prstGeom prst="rect">
            <a:avLst/>
          </a:prstGeom>
          <a:ln w="12700">
            <a:miter lim="400000"/>
          </a:ln>
        </p:spPr>
      </p:pic>
      <p:pic>
        <p:nvPicPr>
          <p:cNvPr id="240" name="неизвестное.jpg" descr="неизвестное.jpg"/>
          <p:cNvPicPr>
            <a:picLocks noChangeAspect="1"/>
          </p:cNvPicPr>
          <p:nvPr/>
        </p:nvPicPr>
        <p:blipFill>
          <a:blip r:embed="rId2">
            <a:extLst/>
          </a:blip>
          <a:srcRect l="0" t="0" r="23941" b="0"/>
          <a:stretch>
            <a:fillRect/>
          </a:stretch>
        </p:blipFill>
        <p:spPr>
          <a:xfrm>
            <a:off x="305935" y="3267234"/>
            <a:ext cx="6027506" cy="6197601"/>
          </a:xfrm>
          <a:prstGeom prst="rect">
            <a:avLst/>
          </a:prstGeom>
          <a:ln w="12700">
            <a:miter lim="400000"/>
          </a:ln>
        </p:spPr>
      </p:pic>
      <p:sp>
        <p:nvSpPr>
          <p:cNvPr id="241" name="try with resources"/>
          <p:cNvSpPr txBox="1"/>
          <p:nvPr>
            <p:ph type="title" idx="4294967295"/>
          </p:nvPr>
        </p:nvSpPr>
        <p:spPr>
          <a:xfrm>
            <a:off x="761999" y="75859"/>
            <a:ext cx="11480801" cy="1524001"/>
          </a:xfrm>
          <a:prstGeom prst="rect">
            <a:avLst/>
          </a:prstGeom>
        </p:spPr>
        <p:txBody>
          <a:bodyPr/>
          <a:lstStyle/>
          <a:p>
            <a:pPr/>
            <a:r>
              <a:t>try with resources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Изображение" descr="Изображение"/>
          <p:cNvPicPr>
            <a:picLocks noChangeAspect="1"/>
          </p:cNvPicPr>
          <p:nvPr/>
        </p:nvPicPr>
        <p:blipFill>
          <a:blip r:embed="rId2">
            <a:extLst/>
          </a:blip>
          <a:srcRect l="3116" t="0" r="0" b="0"/>
          <a:stretch>
            <a:fillRect/>
          </a:stretch>
        </p:blipFill>
        <p:spPr>
          <a:xfrm>
            <a:off x="201612" y="158873"/>
            <a:ext cx="12601461" cy="5729496"/>
          </a:xfrm>
          <a:prstGeom prst="rect">
            <a:avLst/>
          </a:prstGeom>
          <a:ln w="12700">
            <a:miter lim="400000"/>
          </a:ln>
        </p:spPr>
      </p:pic>
      <p:pic>
        <p:nvPicPr>
          <p:cNvPr id="244" name="Изображение" descr="Изображение"/>
          <p:cNvPicPr>
            <a:picLocks noChangeAspect="1"/>
          </p:cNvPicPr>
          <p:nvPr/>
        </p:nvPicPr>
        <p:blipFill>
          <a:blip r:embed="rId3">
            <a:extLst/>
          </a:blip>
          <a:srcRect l="2399" t="0" r="697" b="0"/>
          <a:stretch>
            <a:fillRect/>
          </a:stretch>
        </p:blipFill>
        <p:spPr>
          <a:xfrm>
            <a:off x="201414" y="5869509"/>
            <a:ext cx="12602029" cy="3606801"/>
          </a:xfrm>
          <a:prstGeom prst="rect">
            <a:avLst/>
          </a:prstGeom>
          <a:ln w="12700">
            <a:miter lim="400000"/>
          </a:ln>
        </p:spPr>
      </p:pic>
      <p:sp>
        <p:nvSpPr>
          <p:cNvPr id="245" name="Призраки из байткода"/>
          <p:cNvSpPr txBox="1"/>
          <p:nvPr>
            <p:ph type="title" idx="4294967295"/>
          </p:nvPr>
        </p:nvSpPr>
        <p:spPr>
          <a:xfrm>
            <a:off x="761999" y="5016228"/>
            <a:ext cx="11480801" cy="1524001"/>
          </a:xfrm>
          <a:prstGeom prst="rect">
            <a:avLst/>
          </a:prstGeom>
        </p:spPr>
        <p:txBody>
          <a:bodyPr/>
          <a:lstStyle>
            <a:lvl1pPr>
              <a:defRPr b="1">
                <a:solidFill>
                  <a:srgbClr val="FCFFAB"/>
                </a:solidFill>
              </a:defRPr>
            </a:lvl1pPr>
          </a:lstStyle>
          <a:p>
            <a:pPr/>
            <a:r>
              <a:t>Призраки из байткода</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Изображение" descr="Изображение"/>
          <p:cNvPicPr>
            <a:picLocks noChangeAspect="0"/>
          </p:cNvPicPr>
          <p:nvPr>
            <p:ph type="pic" idx="13"/>
          </p:nvPr>
        </p:nvPicPr>
        <p:blipFill>
          <a:blip r:embed="rId3">
            <a:extLst/>
          </a:blip>
          <a:stretch>
            <a:fillRect/>
          </a:stretch>
        </p:blipFill>
        <p:spPr>
          <a:xfrm>
            <a:off x="736600" y="800100"/>
            <a:ext cx="11518900" cy="6261100"/>
          </a:xfrm>
          <a:prstGeom prst="rect">
            <a:avLst/>
          </a:prstGeom>
        </p:spPr>
      </p:pic>
      <p:sp>
        <p:nvSpPr>
          <p:cNvPr id="136" name="Путешествие кода"/>
          <p:cNvSpPr txBox="1"/>
          <p:nvPr>
            <p:ph type="title"/>
          </p:nvPr>
        </p:nvSpPr>
        <p:spPr>
          <a:prstGeom prst="rect">
            <a:avLst/>
          </a:prstGeom>
        </p:spPr>
        <p:txBody>
          <a:bodyPr/>
          <a:lstStyle/>
          <a:p>
            <a:pPr/>
            <a:r>
              <a:t>Путешествие кода</a:t>
            </a:r>
          </a:p>
        </p:txBody>
      </p:sp>
      <p:sp>
        <p:nvSpPr>
          <p:cNvPr id="137" name="от коммита до выполнения на проде"/>
          <p:cNvSpPr txBox="1"/>
          <p:nvPr>
            <p:ph type="body" sz="quarter" idx="1"/>
          </p:nvPr>
        </p:nvSpPr>
        <p:spPr>
          <a:prstGeom prst="rect">
            <a:avLst/>
          </a:prstGeom>
        </p:spPr>
        <p:txBody>
          <a:bodyPr/>
          <a:lstStyle/>
          <a:p>
            <a:pPr/>
            <a:r>
              <a:t>от коммита до выполнения на проде</a:t>
            </a:r>
          </a:p>
        </p:txBody>
      </p:sp>
      <p:sp>
        <p:nvSpPr>
          <p:cNvPr id="138" name="Номер слайда"/>
          <p:cNvSpPr txBox="1"/>
          <p:nvPr>
            <p:ph type="sldNum" sz="quarter" idx="4294967295"/>
          </p:nvPr>
        </p:nvSpPr>
        <p:spPr>
          <a:xfrm>
            <a:off x="6381749" y="9143999"/>
            <a:ext cx="228601" cy="355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Fear Driven Development"/>
          <p:cNvSpPr txBox="1"/>
          <p:nvPr>
            <p:ph type="title"/>
          </p:nvPr>
        </p:nvSpPr>
        <p:spPr>
          <a:xfrm>
            <a:off x="1155106" y="1167227"/>
            <a:ext cx="11480801" cy="2540001"/>
          </a:xfrm>
          <a:prstGeom prst="rect">
            <a:avLst/>
          </a:prstGeom>
        </p:spPr>
        <p:txBody>
          <a:bodyPr/>
          <a:lstStyle/>
          <a:p>
            <a:pPr/>
            <a:r>
              <a:t>Fear Driven Development</a:t>
            </a:r>
          </a:p>
        </p:txBody>
      </p:sp>
      <p:sp>
        <p:nvSpPr>
          <p:cNvPr id="141" name="Разработка ведомая страхом"/>
          <p:cNvSpPr txBox="1"/>
          <p:nvPr/>
        </p:nvSpPr>
        <p:spPr>
          <a:xfrm>
            <a:off x="3703207" y="3280953"/>
            <a:ext cx="602921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Разработка ведомая страхом</a:t>
            </a:r>
          </a:p>
        </p:txBody>
      </p:sp>
      <p:grpSp>
        <p:nvGrpSpPr>
          <p:cNvPr id="144" name="Изображение"/>
          <p:cNvGrpSpPr/>
          <p:nvPr/>
        </p:nvGrpSpPr>
        <p:grpSpPr>
          <a:xfrm rot="21038220">
            <a:off x="3395988" y="4738529"/>
            <a:ext cx="6643651" cy="3553773"/>
            <a:chOff x="0" y="0"/>
            <a:chExt cx="6643650" cy="3553771"/>
          </a:xfrm>
        </p:grpSpPr>
        <p:pic>
          <p:nvPicPr>
            <p:cNvPr id="143" name="Изображение" descr="Изображение"/>
            <p:cNvPicPr>
              <a:picLocks noChangeAspect="1"/>
            </p:cNvPicPr>
            <p:nvPr/>
          </p:nvPicPr>
          <p:blipFill>
            <a:blip r:embed="rId3">
              <a:alphaModFix amt="59822"/>
              <a:extLst/>
            </a:blip>
            <a:stretch>
              <a:fillRect/>
            </a:stretch>
          </p:blipFill>
          <p:spPr>
            <a:xfrm>
              <a:off x="12699" y="12700"/>
              <a:ext cx="6605552" cy="3515672"/>
            </a:xfrm>
            <a:prstGeom prst="rect">
              <a:avLst/>
            </a:prstGeom>
            <a:ln>
              <a:noFill/>
            </a:ln>
            <a:effectLst/>
          </p:spPr>
        </p:pic>
        <p:pic>
          <p:nvPicPr>
            <p:cNvPr id="142" name="Изображение" descr="Изображение"/>
            <p:cNvPicPr>
              <a:picLocks noChangeAspect="0"/>
            </p:cNvPicPr>
            <p:nvPr/>
          </p:nvPicPr>
          <p:blipFill>
            <a:blip r:embed="rId4">
              <a:alphaModFix amt="59822"/>
              <a:extLst/>
            </a:blip>
            <a:stretch>
              <a:fillRect/>
            </a:stretch>
          </p:blipFill>
          <p:spPr>
            <a:xfrm>
              <a:off x="0" y="0"/>
              <a:ext cx="6643651" cy="3553772"/>
            </a:xfrm>
            <a:prstGeom prst="rect">
              <a:avLst/>
            </a:prstGeom>
            <a:effectLst/>
          </p:spPr>
        </p:pic>
      </p:grpSp>
      <p:sp>
        <p:nvSpPr>
          <p:cNvPr id="145" name="Номер слайда"/>
          <p:cNvSpPr txBox="1"/>
          <p:nvPr>
            <p:ph type="sldNum" sz="quarter" idx="4294967295"/>
          </p:nvPr>
        </p:nvSpPr>
        <p:spPr>
          <a:xfrm>
            <a:off x="6381749" y="9016999"/>
            <a:ext cx="228601" cy="355601"/>
          </a:xfrm>
          <a:prstGeom prst="rect">
            <a:avLst/>
          </a:prstGeom>
          <a:extLst>
            <a:ext uri="{C572A759-6A51-4108-AA02-DFA0A04FC94B}">
              <ma14:wrappingTextBoxFlag xmlns:ma14="http://schemas.microsoft.com/office/mac/drawingml/2011/main" val="1"/>
            </a:ext>
          </a:extLst>
        </p:spPr>
        <p:txBody>
          <a:bodyPr anchor="ct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Ветки которые страшно вливать…"/>
          <p:cNvSpPr txBox="1"/>
          <p:nvPr>
            <p:ph type="body" idx="4294967295"/>
          </p:nvPr>
        </p:nvSpPr>
        <p:spPr>
          <a:xfrm>
            <a:off x="762000" y="2768600"/>
            <a:ext cx="11480800" cy="5715000"/>
          </a:xfrm>
          <a:prstGeom prst="rect">
            <a:avLst/>
          </a:prstGeom>
        </p:spPr>
        <p:txBody>
          <a:bodyPr/>
          <a:lstStyle/>
          <a:p>
            <a:pPr>
              <a:buBlip>
                <a:blip r:embed="rId3"/>
              </a:buBlip>
            </a:pPr>
            <a:r>
              <a:t>Ветки которые страшно вливать</a:t>
            </a:r>
          </a:p>
          <a:p>
            <a:pPr>
              <a:buBlip>
                <a:blip r:embed="rId3"/>
              </a:buBlip>
            </a:pPr>
            <a:r>
              <a:t>Возрастающий тех. долг</a:t>
            </a:r>
          </a:p>
          <a:p>
            <a:pPr>
              <a:buBlip>
                <a:blip r:embed="rId3"/>
              </a:buBlip>
            </a:pPr>
            <a:r>
              <a:t>Скука</a:t>
            </a:r>
          </a:p>
          <a:p>
            <a:pPr>
              <a:buBlip>
                <a:blip r:embed="rId3"/>
              </a:buBlip>
            </a:pPr>
            <a:r>
              <a:t>Стресс</a:t>
            </a:r>
          </a:p>
        </p:txBody>
      </p:sp>
      <p:sp>
        <p:nvSpPr>
          <p:cNvPr id="148" name="Номер слайда"/>
          <p:cNvSpPr txBox="1"/>
          <p:nvPr>
            <p:ph type="sldNum" sz="quarter" idx="4294967295"/>
          </p:nvPr>
        </p:nvSpPr>
        <p:spPr>
          <a:xfrm>
            <a:off x="6381749" y="9016999"/>
            <a:ext cx="228601" cy="355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Признаки FDD"/>
          <p:cNvSpPr txBox="1"/>
          <p:nvPr>
            <p:ph type="title" idx="4294967295"/>
          </p:nvPr>
        </p:nvSpPr>
        <p:spPr>
          <a:prstGeom prst="rect">
            <a:avLst/>
          </a:prstGeom>
        </p:spPr>
        <p:txBody>
          <a:bodyPr/>
          <a:lstStyle/>
          <a:p>
            <a:pPr/>
            <a:r>
              <a:t>Признаки FDD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Изображение" descr="Изображение"/>
          <p:cNvPicPr>
            <a:picLocks noChangeAspect="0"/>
          </p:cNvPicPr>
          <p:nvPr>
            <p:ph type="pic" idx="13"/>
          </p:nvPr>
        </p:nvPicPr>
        <p:blipFill>
          <a:blip r:embed="rId3">
            <a:extLst/>
          </a:blip>
          <a:stretch>
            <a:fillRect/>
          </a:stretch>
        </p:blipFill>
        <p:spPr>
          <a:xfrm>
            <a:off x="774700" y="711200"/>
            <a:ext cx="6362700" cy="8216900"/>
          </a:xfrm>
          <a:prstGeom prst="rect">
            <a:avLst/>
          </a:prstGeom>
        </p:spPr>
      </p:pic>
      <p:pic>
        <p:nvPicPr>
          <p:cNvPr id="152" name="Изображение" descr="Изображение"/>
          <p:cNvPicPr>
            <a:picLocks noChangeAspect="0"/>
          </p:cNvPicPr>
          <p:nvPr>
            <p:ph type="pic" idx="14"/>
          </p:nvPr>
        </p:nvPicPr>
        <p:blipFill>
          <a:blip r:embed="rId4">
            <a:extLst/>
          </a:blip>
          <a:stretch>
            <a:fillRect/>
          </a:stretch>
        </p:blipFill>
        <p:spPr>
          <a:xfrm>
            <a:off x="7383840" y="711200"/>
            <a:ext cx="4838701" cy="3517900"/>
          </a:xfrm>
          <a:prstGeom prst="rect">
            <a:avLst/>
          </a:prstGeom>
        </p:spPr>
      </p:pic>
      <p:pic>
        <p:nvPicPr>
          <p:cNvPr id="153" name="Изображение" descr="Изображение"/>
          <p:cNvPicPr>
            <a:picLocks noChangeAspect="0"/>
          </p:cNvPicPr>
          <p:nvPr>
            <p:ph type="pic" idx="15"/>
          </p:nvPr>
        </p:nvPicPr>
        <p:blipFill>
          <a:blip r:embed="rId5">
            <a:extLst/>
          </a:blip>
          <a:stretch>
            <a:fillRect/>
          </a:stretch>
        </p:blipFill>
        <p:spPr>
          <a:xfrm>
            <a:off x="7383840" y="4495917"/>
            <a:ext cx="4851401" cy="4432301"/>
          </a:xfrm>
          <a:prstGeom prst="rect">
            <a:avLst/>
          </a:prstGeom>
        </p:spPr>
      </p:pic>
      <p:sp>
        <p:nvSpPr>
          <p:cNvPr id="154" name="Номер слайда"/>
          <p:cNvSpPr txBox="1"/>
          <p:nvPr>
            <p:ph type="sldNum" sz="quarter" idx="4294967295"/>
          </p:nvPr>
        </p:nvSpPr>
        <p:spPr>
          <a:xfrm>
            <a:off x="6381749" y="9016999"/>
            <a:ext cx="228601" cy="355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Исправлять…"/>
          <p:cNvSpPr txBox="1"/>
          <p:nvPr>
            <p:ph type="title" idx="4294967295"/>
          </p:nvPr>
        </p:nvSpPr>
        <p:spPr>
          <a:xfrm>
            <a:off x="-1185924" y="1088920"/>
            <a:ext cx="10283948" cy="1962994"/>
          </a:xfrm>
          <a:prstGeom prst="rect">
            <a:avLst/>
          </a:prstGeom>
        </p:spPr>
        <p:txBody>
          <a:bodyPr/>
          <a:lstStyle/>
          <a:p>
            <a:pPr defTabSz="338835">
              <a:defRPr b="1" sz="4292">
                <a:effectLst>
                  <a:outerShdw sx="100000" sy="100000" kx="0" ky="0" algn="b" rotWithShape="0" blurRad="14732" dist="14732" dir="15900000">
                    <a:srgbClr val="595650">
                      <a:alpha val="33000"/>
                    </a:srgbClr>
                  </a:outerShdw>
                </a:effectLst>
              </a:defRPr>
            </a:pPr>
            <a:r>
              <a:t>Исправлять </a:t>
            </a:r>
          </a:p>
          <a:p>
            <a:pPr defTabSz="338835">
              <a:defRPr b="1" sz="4292">
                <a:effectLst>
                  <a:outerShdw sx="100000" sy="100000" kx="0" ky="0" algn="b" rotWithShape="0" blurRad="14732" dist="14732" dir="15900000">
                    <a:srgbClr val="595650">
                      <a:alpha val="33000"/>
                    </a:srgbClr>
                  </a:outerShdw>
                </a:effectLst>
              </a:defRPr>
            </a:pPr>
            <a:r>
              <a:t>процесс, а не </a:t>
            </a:r>
          </a:p>
          <a:p>
            <a:pPr defTabSz="338835">
              <a:defRPr b="1" sz="4292">
                <a:effectLst>
                  <a:outerShdw sx="100000" sy="100000" kx="0" ky="0" algn="b" rotWithShape="0" blurRad="14732" dist="14732" dir="15900000">
                    <a:srgbClr val="595650">
                      <a:alpha val="33000"/>
                    </a:srgbClr>
                  </a:outerShdw>
                </a:effectLst>
              </a:defRPr>
            </a:pPr>
            <a:r>
              <a:t>людей</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Изображение" descr="Изображение"/>
          <p:cNvPicPr>
            <a:picLocks noChangeAspect="0"/>
          </p:cNvPicPr>
          <p:nvPr>
            <p:ph type="pic" idx="13"/>
          </p:nvPr>
        </p:nvPicPr>
        <p:blipFill>
          <a:blip r:embed="rId3">
            <a:extLst/>
          </a:blip>
          <a:stretch>
            <a:fillRect/>
          </a:stretch>
        </p:blipFill>
        <p:spPr>
          <a:xfrm>
            <a:off x="774700" y="711200"/>
            <a:ext cx="6362700" cy="8216900"/>
          </a:xfrm>
          <a:prstGeom prst="rect">
            <a:avLst/>
          </a:prstGeom>
        </p:spPr>
      </p:pic>
      <p:pic>
        <p:nvPicPr>
          <p:cNvPr id="158" name="Изображение" descr="Изображение"/>
          <p:cNvPicPr>
            <a:picLocks noChangeAspect="0"/>
          </p:cNvPicPr>
          <p:nvPr>
            <p:ph type="pic" idx="14"/>
          </p:nvPr>
        </p:nvPicPr>
        <p:blipFill>
          <a:blip r:embed="rId4">
            <a:extLst/>
          </a:blip>
          <a:stretch>
            <a:fillRect/>
          </a:stretch>
        </p:blipFill>
        <p:spPr>
          <a:xfrm>
            <a:off x="7383840" y="711200"/>
            <a:ext cx="4838701" cy="3517900"/>
          </a:xfrm>
          <a:prstGeom prst="rect">
            <a:avLst/>
          </a:prstGeom>
        </p:spPr>
      </p:pic>
      <p:pic>
        <p:nvPicPr>
          <p:cNvPr id="159" name="Изображение" descr="Изображение"/>
          <p:cNvPicPr>
            <a:picLocks noChangeAspect="0"/>
          </p:cNvPicPr>
          <p:nvPr>
            <p:ph type="pic" idx="15"/>
          </p:nvPr>
        </p:nvPicPr>
        <p:blipFill>
          <a:blip r:embed="rId5">
            <a:extLst/>
          </a:blip>
          <a:stretch>
            <a:fillRect/>
          </a:stretch>
        </p:blipFill>
        <p:spPr>
          <a:xfrm>
            <a:off x="7383840" y="4495917"/>
            <a:ext cx="4851401" cy="4432301"/>
          </a:xfrm>
          <a:prstGeom prst="rect">
            <a:avLst/>
          </a:prstGeom>
        </p:spPr>
      </p:pic>
      <p:sp>
        <p:nvSpPr>
          <p:cNvPr id="160" name="Окружение свободное…"/>
          <p:cNvSpPr txBox="1"/>
          <p:nvPr>
            <p:ph type="title" idx="4294967295"/>
          </p:nvPr>
        </p:nvSpPr>
        <p:spPr>
          <a:xfrm>
            <a:off x="-1123558" y="949441"/>
            <a:ext cx="10159216" cy="1299943"/>
          </a:xfrm>
          <a:prstGeom prst="rect">
            <a:avLst/>
          </a:prstGeom>
        </p:spPr>
        <p:txBody>
          <a:bodyPr/>
          <a:lstStyle/>
          <a:p>
            <a:pPr defTabSz="321310">
              <a:defRPr b="1" sz="4070">
                <a:solidFill>
                  <a:srgbClr val="4D5459"/>
                </a:solidFill>
                <a:effectLst>
                  <a:outerShdw sx="100000" sy="100000" kx="0" ky="0" algn="b" rotWithShape="0" blurRad="13970" dist="13970" dir="15900000">
                    <a:srgbClr val="595650">
                      <a:alpha val="33000"/>
                    </a:srgbClr>
                  </a:outerShdw>
                </a:effectLst>
              </a:defRPr>
            </a:pPr>
            <a:r>
              <a:t>Окружение свободное </a:t>
            </a:r>
          </a:p>
          <a:p>
            <a:pPr defTabSz="321310">
              <a:defRPr b="1" sz="4070">
                <a:solidFill>
                  <a:srgbClr val="4D5459"/>
                </a:solidFill>
                <a:effectLst>
                  <a:outerShdw sx="100000" sy="100000" kx="0" ky="0" algn="b" rotWithShape="0" blurRad="13970" dist="13970" dir="15900000">
                    <a:srgbClr val="595650">
                      <a:alpha val="33000"/>
                    </a:srgbClr>
                  </a:outerShdw>
                </a:effectLst>
              </a:defRPr>
            </a:pPr>
            <a:r>
              <a:t>от стыда и страха</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lotr-map.jpg" descr="lotr-map.jpg"/>
          <p:cNvPicPr>
            <a:picLocks noChangeAspect="1"/>
          </p:cNvPicPr>
          <p:nvPr/>
        </p:nvPicPr>
        <p:blipFill>
          <a:blip r:embed="rId3">
            <a:extLst/>
          </a:blip>
          <a:stretch>
            <a:fillRect/>
          </a:stretch>
        </p:blipFill>
        <p:spPr>
          <a:xfrm>
            <a:off x="-27237" y="-146434"/>
            <a:ext cx="13059275" cy="10046468"/>
          </a:xfrm>
          <a:prstGeom prst="rect">
            <a:avLst/>
          </a:prstGeom>
          <a:ln w="12700">
            <a:miter lim="400000"/>
          </a:ln>
        </p:spPr>
      </p:pic>
      <p:pic>
        <p:nvPicPr>
          <p:cNvPr id="163" name="Изображение" descr="Изображение"/>
          <p:cNvPicPr>
            <a:picLocks noChangeAspect="1"/>
          </p:cNvPicPr>
          <p:nvPr/>
        </p:nvPicPr>
        <p:blipFill>
          <a:blip r:embed="rId4">
            <a:extLst/>
          </a:blip>
          <a:stretch>
            <a:fillRect/>
          </a:stretch>
        </p:blipFill>
        <p:spPr>
          <a:xfrm>
            <a:off x="355319" y="3884241"/>
            <a:ext cx="1985118" cy="1985118"/>
          </a:xfrm>
          <a:prstGeom prst="rect">
            <a:avLst/>
          </a:prstGeom>
          <a:ln w="12700">
            <a:miter lim="400000"/>
          </a:ln>
        </p:spPr>
      </p:pic>
      <p:pic>
        <p:nvPicPr>
          <p:cNvPr id="164" name="Изображение" descr="Изображение"/>
          <p:cNvPicPr>
            <a:picLocks noChangeAspect="1"/>
          </p:cNvPicPr>
          <p:nvPr/>
        </p:nvPicPr>
        <p:blipFill>
          <a:blip r:embed="rId5">
            <a:extLst/>
          </a:blip>
          <a:stretch>
            <a:fillRect/>
          </a:stretch>
        </p:blipFill>
        <p:spPr>
          <a:xfrm>
            <a:off x="3680443" y="2386041"/>
            <a:ext cx="1691620" cy="1691619"/>
          </a:xfrm>
          <a:prstGeom prst="rect">
            <a:avLst/>
          </a:prstGeom>
          <a:ln w="12700">
            <a:miter lim="400000"/>
          </a:ln>
        </p:spPr>
      </p:pic>
      <p:pic>
        <p:nvPicPr>
          <p:cNvPr id="165" name="Изображение" descr="Изображение"/>
          <p:cNvPicPr>
            <a:picLocks noChangeAspect="1"/>
          </p:cNvPicPr>
          <p:nvPr/>
        </p:nvPicPr>
        <p:blipFill>
          <a:blip r:embed="rId6">
            <a:extLst/>
          </a:blip>
          <a:stretch>
            <a:fillRect/>
          </a:stretch>
        </p:blipFill>
        <p:spPr>
          <a:xfrm>
            <a:off x="347794" y="6920514"/>
            <a:ext cx="1625601" cy="1625601"/>
          </a:xfrm>
          <a:prstGeom prst="rect">
            <a:avLst/>
          </a:prstGeom>
          <a:ln w="12700">
            <a:miter lim="400000"/>
          </a:ln>
        </p:spPr>
      </p:pic>
      <p:pic>
        <p:nvPicPr>
          <p:cNvPr id="166" name="Изображение" descr="Изображение"/>
          <p:cNvPicPr>
            <a:picLocks noChangeAspect="1"/>
          </p:cNvPicPr>
          <p:nvPr/>
        </p:nvPicPr>
        <p:blipFill>
          <a:blip r:embed="rId5">
            <a:extLst/>
          </a:blip>
          <a:stretch>
            <a:fillRect/>
          </a:stretch>
        </p:blipFill>
        <p:spPr>
          <a:xfrm>
            <a:off x="7618016" y="4506785"/>
            <a:ext cx="3291417" cy="3291417"/>
          </a:xfrm>
          <a:prstGeom prst="rect">
            <a:avLst/>
          </a:prstGeom>
          <a:ln w="12700">
            <a:miter lim="400000"/>
          </a:ln>
        </p:spPr>
      </p:pic>
      <p:pic>
        <p:nvPicPr>
          <p:cNvPr id="167" name="Изображение" descr="Изображение"/>
          <p:cNvPicPr>
            <a:picLocks noChangeAspect="1"/>
          </p:cNvPicPr>
          <p:nvPr/>
        </p:nvPicPr>
        <p:blipFill>
          <a:blip r:embed="rId5">
            <a:extLst/>
          </a:blip>
          <a:stretch>
            <a:fillRect/>
          </a:stretch>
        </p:blipFill>
        <p:spPr>
          <a:xfrm>
            <a:off x="7557768" y="2011535"/>
            <a:ext cx="1868472" cy="1868473"/>
          </a:xfrm>
          <a:prstGeom prst="rect">
            <a:avLst/>
          </a:prstGeom>
          <a:ln w="12700">
            <a:miter lim="400000"/>
          </a:ln>
        </p:spPr>
      </p:pic>
      <p:pic>
        <p:nvPicPr>
          <p:cNvPr id="168" name="Изображение" descr="Изображение"/>
          <p:cNvPicPr>
            <a:picLocks noChangeAspect="1"/>
          </p:cNvPicPr>
          <p:nvPr/>
        </p:nvPicPr>
        <p:blipFill>
          <a:blip r:embed="rId7">
            <a:extLst/>
          </a:blip>
          <a:stretch>
            <a:fillRect/>
          </a:stretch>
        </p:blipFill>
        <p:spPr>
          <a:xfrm>
            <a:off x="7646194" y="678156"/>
            <a:ext cx="1691620" cy="1441515"/>
          </a:xfrm>
          <a:prstGeom prst="rect">
            <a:avLst/>
          </a:prstGeom>
          <a:ln w="12700">
            <a:miter lim="400000"/>
          </a:ln>
        </p:spPr>
      </p:pic>
      <p:pic>
        <p:nvPicPr>
          <p:cNvPr id="169" name="Изображение" descr="Изображение"/>
          <p:cNvPicPr>
            <a:picLocks noChangeAspect="1"/>
          </p:cNvPicPr>
          <p:nvPr/>
        </p:nvPicPr>
        <p:blipFill>
          <a:blip r:embed="rId8">
            <a:extLst/>
          </a:blip>
          <a:stretch>
            <a:fillRect/>
          </a:stretch>
        </p:blipFill>
        <p:spPr>
          <a:xfrm>
            <a:off x="3592017" y="582426"/>
            <a:ext cx="1868472" cy="1868473"/>
          </a:xfrm>
          <a:prstGeom prst="rect">
            <a:avLst/>
          </a:prstGeom>
          <a:ln w="12700">
            <a:miter lim="400000"/>
          </a:ln>
        </p:spPr>
      </p:pic>
      <p:pic>
        <p:nvPicPr>
          <p:cNvPr id="170" name="Изображение" descr="Изображение"/>
          <p:cNvPicPr>
            <a:picLocks noChangeAspect="1"/>
          </p:cNvPicPr>
          <p:nvPr/>
        </p:nvPicPr>
        <p:blipFill>
          <a:blip r:embed="rId9">
            <a:extLst/>
          </a:blip>
          <a:stretch>
            <a:fillRect/>
          </a:stretch>
        </p:blipFill>
        <p:spPr>
          <a:xfrm rot="3477768">
            <a:off x="2091987" y="4275311"/>
            <a:ext cx="932921" cy="1202978"/>
          </a:xfrm>
          <a:prstGeom prst="rect">
            <a:avLst/>
          </a:prstGeom>
          <a:ln w="12700">
            <a:miter lim="400000"/>
          </a:ln>
        </p:spPr>
      </p:pic>
      <p:pic>
        <p:nvPicPr>
          <p:cNvPr id="171" name="Изображение" descr="Изображение"/>
          <p:cNvPicPr>
            <a:picLocks noChangeAspect="1"/>
          </p:cNvPicPr>
          <p:nvPr/>
        </p:nvPicPr>
        <p:blipFill>
          <a:blip r:embed="rId9">
            <a:extLst/>
          </a:blip>
          <a:stretch>
            <a:fillRect/>
          </a:stretch>
        </p:blipFill>
        <p:spPr>
          <a:xfrm rot="3021191">
            <a:off x="3174035" y="3901622"/>
            <a:ext cx="851713" cy="1098261"/>
          </a:xfrm>
          <a:prstGeom prst="rect">
            <a:avLst/>
          </a:prstGeom>
          <a:ln w="12700">
            <a:miter lim="400000"/>
          </a:ln>
        </p:spPr>
      </p:pic>
      <p:pic>
        <p:nvPicPr>
          <p:cNvPr id="172" name="Изображение" descr="Изображение"/>
          <p:cNvPicPr>
            <a:picLocks noChangeAspect="1"/>
          </p:cNvPicPr>
          <p:nvPr/>
        </p:nvPicPr>
        <p:blipFill>
          <a:blip r:embed="rId9">
            <a:extLst/>
          </a:blip>
          <a:stretch>
            <a:fillRect/>
          </a:stretch>
        </p:blipFill>
        <p:spPr>
          <a:xfrm rot="8867965">
            <a:off x="7333610" y="4006931"/>
            <a:ext cx="984857" cy="1269948"/>
          </a:xfrm>
          <a:prstGeom prst="rect">
            <a:avLst/>
          </a:prstGeom>
          <a:ln w="12700">
            <a:miter lim="400000"/>
          </a:ln>
        </p:spPr>
      </p:pic>
      <p:pic>
        <p:nvPicPr>
          <p:cNvPr id="173" name="Изображение" descr="Изображение"/>
          <p:cNvPicPr>
            <a:picLocks noChangeAspect="1"/>
          </p:cNvPicPr>
          <p:nvPr/>
        </p:nvPicPr>
        <p:blipFill>
          <a:blip r:embed="rId9">
            <a:extLst/>
          </a:blip>
          <a:stretch>
            <a:fillRect/>
          </a:stretch>
        </p:blipFill>
        <p:spPr>
          <a:xfrm rot="4765593">
            <a:off x="6545601" y="2665898"/>
            <a:ext cx="1004022" cy="1294660"/>
          </a:xfrm>
          <a:prstGeom prst="rect">
            <a:avLst/>
          </a:prstGeom>
          <a:ln w="12700">
            <a:miter lim="400000"/>
          </a:ln>
        </p:spPr>
      </p:pic>
      <p:pic>
        <p:nvPicPr>
          <p:cNvPr id="174" name="Изображение" descr="Изображение"/>
          <p:cNvPicPr>
            <a:picLocks noChangeAspect="1"/>
          </p:cNvPicPr>
          <p:nvPr/>
        </p:nvPicPr>
        <p:blipFill>
          <a:blip r:embed="rId9">
            <a:extLst/>
          </a:blip>
          <a:stretch>
            <a:fillRect/>
          </a:stretch>
        </p:blipFill>
        <p:spPr>
          <a:xfrm rot="3064955">
            <a:off x="5424091" y="2584520"/>
            <a:ext cx="1004022" cy="1294660"/>
          </a:xfrm>
          <a:prstGeom prst="rect">
            <a:avLst/>
          </a:prstGeom>
          <a:ln w="12700">
            <a:miter lim="400000"/>
          </a:ln>
        </p:spPr>
      </p:pic>
      <p:pic>
        <p:nvPicPr>
          <p:cNvPr id="175" name="Изображение" descr="Изображение"/>
          <p:cNvPicPr>
            <a:picLocks noChangeAspect="1"/>
          </p:cNvPicPr>
          <p:nvPr/>
        </p:nvPicPr>
        <p:blipFill>
          <a:blip r:embed="rId10">
            <a:extLst/>
          </a:blip>
          <a:stretch>
            <a:fillRect/>
          </a:stretch>
        </p:blipFill>
        <p:spPr>
          <a:xfrm>
            <a:off x="10677728" y="6016699"/>
            <a:ext cx="1691620" cy="1691620"/>
          </a:xfrm>
          <a:prstGeom prst="rect">
            <a:avLst/>
          </a:prstGeom>
          <a:ln w="12700">
            <a:miter lim="400000"/>
          </a:ln>
        </p:spPr>
      </p:pic>
      <p:pic>
        <p:nvPicPr>
          <p:cNvPr id="176" name="Изображение" descr="Изображение"/>
          <p:cNvPicPr>
            <a:picLocks noChangeAspect="1"/>
          </p:cNvPicPr>
          <p:nvPr/>
        </p:nvPicPr>
        <p:blipFill>
          <a:blip r:embed="rId9">
            <a:extLst/>
          </a:blip>
          <a:stretch>
            <a:fillRect/>
          </a:stretch>
        </p:blipFill>
        <p:spPr>
          <a:xfrm rot="20358107">
            <a:off x="510922" y="5801358"/>
            <a:ext cx="544619" cy="702271"/>
          </a:xfrm>
          <a:prstGeom prst="rect">
            <a:avLst/>
          </a:prstGeom>
          <a:ln w="12700">
            <a:miter lim="400000"/>
          </a:ln>
        </p:spPr>
      </p:pic>
      <p:sp>
        <p:nvSpPr>
          <p:cNvPr id="177" name="Delivery pipeline"/>
          <p:cNvSpPr txBox="1"/>
          <p:nvPr>
            <p:ph type="title" idx="4294967295"/>
          </p:nvPr>
        </p:nvSpPr>
        <p:spPr>
          <a:xfrm>
            <a:off x="3113134" y="6971314"/>
            <a:ext cx="3614509" cy="1524001"/>
          </a:xfrm>
          <a:prstGeom prst="rect">
            <a:avLst/>
          </a:prstGeom>
        </p:spPr>
        <p:txBody>
          <a:bodyPr/>
          <a:lstStyle>
            <a:lvl1pPr defTabSz="566674">
              <a:defRPr i="1" sz="5044">
                <a:solidFill>
                  <a:schemeClr val="accent5">
                    <a:satOff val="8589"/>
                    <a:lumOff val="-17414"/>
                  </a:schemeClr>
                </a:solidFill>
                <a:effectLst>
                  <a:outerShdw sx="100000" sy="100000" kx="0" ky="0" algn="b" rotWithShape="0" blurRad="24638" dist="36957" dir="15900000">
                    <a:srgbClr val="000000">
                      <a:alpha val="90000"/>
                    </a:srgbClr>
                  </a:outerShdw>
                </a:effectLst>
              </a:defRPr>
            </a:lvl1pPr>
          </a:lstStyle>
          <a:p>
            <a:pPr/>
            <a:r>
              <a:t>Delivery pipeline</a:t>
            </a:r>
          </a:p>
        </p:txBody>
      </p:sp>
      <p:pic>
        <p:nvPicPr>
          <p:cNvPr id="178" name="Изображение" descr="Изображение"/>
          <p:cNvPicPr>
            <a:picLocks noChangeAspect="1"/>
          </p:cNvPicPr>
          <p:nvPr/>
        </p:nvPicPr>
        <p:blipFill>
          <a:blip r:embed="rId9">
            <a:extLst/>
          </a:blip>
          <a:stretch>
            <a:fillRect/>
          </a:stretch>
        </p:blipFill>
        <p:spPr>
          <a:xfrm rot="8564019">
            <a:off x="1219918" y="5341851"/>
            <a:ext cx="1011780" cy="1304664"/>
          </a:xfrm>
          <a:prstGeom prst="rect">
            <a:avLst/>
          </a:prstGeom>
          <a:ln w="12700">
            <a:miter lim="400000"/>
          </a:ln>
        </p:spPr>
      </p:pic>
      <p:pic>
        <p:nvPicPr>
          <p:cNvPr id="179" name="Изображение" descr="Изображение"/>
          <p:cNvPicPr>
            <a:picLocks noChangeAspect="1"/>
          </p:cNvPicPr>
          <p:nvPr/>
        </p:nvPicPr>
        <p:blipFill>
          <a:blip r:embed="rId9">
            <a:extLst/>
          </a:blip>
          <a:stretch>
            <a:fillRect/>
          </a:stretch>
        </p:blipFill>
        <p:spPr>
          <a:xfrm rot="10750659">
            <a:off x="1353455" y="6414160"/>
            <a:ext cx="975945" cy="1258455"/>
          </a:xfrm>
          <a:prstGeom prst="rect">
            <a:avLst/>
          </a:prstGeom>
          <a:ln w="12700">
            <a:miter lim="400000"/>
          </a:ln>
        </p:spPr>
      </p:pic>
      <p:pic>
        <p:nvPicPr>
          <p:cNvPr id="180" name="Изображение" descr="Изображение"/>
          <p:cNvPicPr>
            <a:picLocks noChangeAspect="1"/>
          </p:cNvPicPr>
          <p:nvPr/>
        </p:nvPicPr>
        <p:blipFill>
          <a:blip r:embed="rId9">
            <a:extLst/>
          </a:blip>
          <a:stretch>
            <a:fillRect/>
          </a:stretch>
        </p:blipFill>
        <p:spPr>
          <a:xfrm rot="20358107">
            <a:off x="649484" y="6511373"/>
            <a:ext cx="544619" cy="70227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Изображение" descr="Изображение"/>
          <p:cNvPicPr>
            <a:picLocks noChangeAspect="1"/>
          </p:cNvPicPr>
          <p:nvPr/>
        </p:nvPicPr>
        <p:blipFill>
          <a:blip r:embed="rId3">
            <a:extLst/>
          </a:blip>
          <a:srcRect l="1082" t="10940" r="2191" b="13385"/>
          <a:stretch>
            <a:fillRect/>
          </a:stretch>
        </p:blipFill>
        <p:spPr>
          <a:xfrm>
            <a:off x="281979" y="3964712"/>
            <a:ext cx="12440981" cy="5474999"/>
          </a:xfrm>
          <a:prstGeom prst="rect">
            <a:avLst/>
          </a:prstGeom>
          <a:ln w="12700">
            <a:miter lim="400000"/>
          </a:ln>
        </p:spPr>
      </p:pic>
      <p:sp>
        <p:nvSpPr>
          <p:cNvPr id="183" name="Ты не пройдешь!"/>
          <p:cNvSpPr txBox="1"/>
          <p:nvPr>
            <p:ph type="title" idx="4294967295"/>
          </p:nvPr>
        </p:nvSpPr>
        <p:spPr>
          <a:prstGeom prst="rect">
            <a:avLst/>
          </a:prstGeom>
        </p:spPr>
        <p:txBody>
          <a:bodyPr/>
          <a:lstStyle/>
          <a:p>
            <a:pPr/>
            <a:r>
              <a:t>Ты не пройдешь!</a:t>
            </a:r>
          </a:p>
        </p:txBody>
      </p:sp>
      <p:pic>
        <p:nvPicPr>
          <p:cNvPr id="184" name="Изображение" descr="Изображение"/>
          <p:cNvPicPr>
            <a:picLocks noChangeAspect="1"/>
          </p:cNvPicPr>
          <p:nvPr/>
        </p:nvPicPr>
        <p:blipFill>
          <a:blip r:embed="rId4">
            <a:extLst/>
          </a:blip>
          <a:stretch>
            <a:fillRect/>
          </a:stretch>
        </p:blipFill>
        <p:spPr>
          <a:xfrm>
            <a:off x="2359575" y="2122056"/>
            <a:ext cx="1625601" cy="1625601"/>
          </a:xfrm>
          <a:prstGeom prst="rect">
            <a:avLst/>
          </a:prstGeom>
          <a:ln w="12700">
            <a:miter lim="400000"/>
          </a:ln>
        </p:spPr>
      </p:pic>
      <p:pic>
        <p:nvPicPr>
          <p:cNvPr id="185" name="Изображение" descr="Изображение"/>
          <p:cNvPicPr>
            <a:picLocks noChangeAspect="1"/>
          </p:cNvPicPr>
          <p:nvPr/>
        </p:nvPicPr>
        <p:blipFill>
          <a:blip r:embed="rId5">
            <a:extLst/>
          </a:blip>
          <a:stretch>
            <a:fillRect/>
          </a:stretch>
        </p:blipFill>
        <p:spPr>
          <a:xfrm rot="4168041">
            <a:off x="4301464" y="2333368"/>
            <a:ext cx="932922" cy="1202977"/>
          </a:xfrm>
          <a:prstGeom prst="rect">
            <a:avLst/>
          </a:prstGeom>
          <a:ln w="12700">
            <a:miter lim="400000"/>
          </a:ln>
        </p:spPr>
      </p:pic>
      <p:pic>
        <p:nvPicPr>
          <p:cNvPr id="186" name="Изображение" descr="Изображение"/>
          <p:cNvPicPr>
            <a:picLocks noChangeAspect="1"/>
          </p:cNvPicPr>
          <p:nvPr/>
        </p:nvPicPr>
        <p:blipFill>
          <a:blip r:embed="rId6">
            <a:extLst/>
          </a:blip>
          <a:stretch>
            <a:fillRect/>
          </a:stretch>
        </p:blipFill>
        <p:spPr>
          <a:xfrm>
            <a:off x="8493647" y="1762538"/>
            <a:ext cx="1985118" cy="1985119"/>
          </a:xfrm>
          <a:prstGeom prst="rect">
            <a:avLst/>
          </a:prstGeom>
          <a:ln w="12700">
            <a:miter lim="400000"/>
          </a:ln>
        </p:spPr>
      </p:pic>
      <p:pic>
        <p:nvPicPr>
          <p:cNvPr id="187" name="Изображение" descr="Изображение"/>
          <p:cNvPicPr>
            <a:picLocks noChangeAspect="1"/>
          </p:cNvPicPr>
          <p:nvPr/>
        </p:nvPicPr>
        <p:blipFill>
          <a:blip r:embed="rId5">
            <a:extLst/>
          </a:blip>
          <a:stretch>
            <a:fillRect/>
          </a:stretch>
        </p:blipFill>
        <p:spPr>
          <a:xfrm rot="4919625">
            <a:off x="5753079" y="2307744"/>
            <a:ext cx="972665" cy="1254225"/>
          </a:xfrm>
          <a:prstGeom prst="rect">
            <a:avLst/>
          </a:prstGeom>
          <a:ln w="12700">
            <a:miter lim="400000"/>
          </a:ln>
        </p:spPr>
      </p:pic>
      <p:pic>
        <p:nvPicPr>
          <p:cNvPr id="188" name="Изображение" descr="Изображение"/>
          <p:cNvPicPr>
            <a:picLocks noChangeAspect="1"/>
          </p:cNvPicPr>
          <p:nvPr/>
        </p:nvPicPr>
        <p:blipFill>
          <a:blip r:embed="rId5">
            <a:extLst/>
          </a:blip>
          <a:stretch>
            <a:fillRect/>
          </a:stretch>
        </p:blipFill>
        <p:spPr>
          <a:xfrm rot="4427384">
            <a:off x="7224565" y="2313474"/>
            <a:ext cx="972665" cy="1254225"/>
          </a:xfrm>
          <a:prstGeom prst="rect">
            <a:avLst/>
          </a:prstGeom>
          <a:ln w="12700">
            <a:miter lim="400000"/>
          </a:ln>
        </p:spPr>
      </p:pic>
      <p:pic>
        <p:nvPicPr>
          <p:cNvPr id="189" name="Изображение" descr="Изображение"/>
          <p:cNvPicPr>
            <a:picLocks noChangeAspect="1"/>
          </p:cNvPicPr>
          <p:nvPr/>
        </p:nvPicPr>
        <p:blipFill>
          <a:blip r:embed="rId7">
            <a:extLst/>
          </a:blip>
          <a:stretch>
            <a:fillRect/>
          </a:stretch>
        </p:blipFill>
        <p:spPr>
          <a:xfrm rot="21582682">
            <a:off x="283955" y="4095681"/>
            <a:ext cx="4876703" cy="242996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